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  <p:sldMasterId id="2147483688" r:id="rId4"/>
  </p:sldMasterIdLst>
  <p:notesMasterIdLst>
    <p:notesMasterId r:id="rId16"/>
  </p:notesMasterIdLst>
  <p:handoutMasterIdLst>
    <p:handoutMasterId r:id="rId17"/>
  </p:handoutMasterIdLst>
  <p:sldIdLst>
    <p:sldId id="265" r:id="rId5"/>
    <p:sldId id="266" r:id="rId6"/>
    <p:sldId id="278" r:id="rId7"/>
    <p:sldId id="279" r:id="rId8"/>
    <p:sldId id="270" r:id="rId9"/>
    <p:sldId id="274" r:id="rId10"/>
    <p:sldId id="271" r:id="rId11"/>
    <p:sldId id="280" r:id="rId12"/>
    <p:sldId id="281" r:id="rId13"/>
    <p:sldId id="276" r:id="rId14"/>
    <p:sldId id="273" r:id="rId15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71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33" autoAdjust="0"/>
  </p:normalViewPr>
  <p:slideViewPr>
    <p:cSldViewPr snapToGrid="0" snapToObjects="1">
      <p:cViewPr>
        <p:scale>
          <a:sx n="80" d="100"/>
          <a:sy n="80" d="100"/>
        </p:scale>
        <p:origin x="-1002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E442E7-B4B6-4F35-A52A-C5E097F8228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348C71B-F2DC-43E1-9B70-9FC17C6B782D}">
      <dgm:prSet phldrT="[Text]" custT="1"/>
      <dgm:spPr>
        <a:solidFill>
          <a:srgbClr val="187186"/>
        </a:solidFill>
      </dgm:spPr>
      <dgm:t>
        <a:bodyPr/>
        <a:lstStyle/>
        <a:p>
          <a:r>
            <a:rPr lang="en-US" sz="1600" noProof="0" dirty="0" smtClean="0"/>
            <a:t>Care Process</a:t>
          </a:r>
          <a:endParaRPr lang="en-US" sz="1600" noProof="0" dirty="0"/>
        </a:p>
      </dgm:t>
    </dgm:pt>
    <dgm:pt modelId="{8862ACD0-3E53-4202-AC15-6922F8A87F4C}" type="parTrans" cxnId="{8AA0A503-D809-40FB-A1E0-FBD04A32F378}">
      <dgm:prSet/>
      <dgm:spPr/>
      <dgm:t>
        <a:bodyPr/>
        <a:lstStyle/>
        <a:p>
          <a:endParaRPr lang="en-US" sz="1600" noProof="0"/>
        </a:p>
      </dgm:t>
    </dgm:pt>
    <dgm:pt modelId="{31AA2B45-5CD1-4A82-B81E-1B41B67D76A7}" type="sibTrans" cxnId="{8AA0A503-D809-40FB-A1E0-FBD04A32F378}">
      <dgm:prSet/>
      <dgm:spPr/>
      <dgm:t>
        <a:bodyPr/>
        <a:lstStyle/>
        <a:p>
          <a:endParaRPr lang="en-US" sz="1600" noProof="0"/>
        </a:p>
      </dgm:t>
    </dgm:pt>
    <dgm:pt modelId="{D5B0671A-3195-4688-8063-DCFCB4ECF0E6}">
      <dgm:prSet phldrT="[Text]" custT="1"/>
      <dgm:spPr/>
      <dgm:t>
        <a:bodyPr/>
        <a:lstStyle/>
        <a:p>
          <a:r>
            <a:rPr lang="en-US" sz="1600" noProof="0" dirty="0" smtClean="0"/>
            <a:t>Analysis and definition  of relevant  tasks and activities</a:t>
          </a:r>
          <a:endParaRPr lang="en-US" sz="1600" noProof="0" dirty="0"/>
        </a:p>
      </dgm:t>
    </dgm:pt>
    <dgm:pt modelId="{0D19972B-BDF7-4DE7-9D85-8C0BB300F89F}" type="parTrans" cxnId="{FBA7C65B-694A-4D77-852F-A1CD3C04A2DF}">
      <dgm:prSet/>
      <dgm:spPr/>
      <dgm:t>
        <a:bodyPr/>
        <a:lstStyle/>
        <a:p>
          <a:endParaRPr lang="en-US" sz="1600" noProof="0"/>
        </a:p>
      </dgm:t>
    </dgm:pt>
    <dgm:pt modelId="{2AB1628E-23F7-497F-AFBE-125AF6C588A9}" type="sibTrans" cxnId="{FBA7C65B-694A-4D77-852F-A1CD3C04A2DF}">
      <dgm:prSet/>
      <dgm:spPr/>
      <dgm:t>
        <a:bodyPr/>
        <a:lstStyle/>
        <a:p>
          <a:endParaRPr lang="en-US" sz="1600" noProof="0"/>
        </a:p>
      </dgm:t>
    </dgm:pt>
    <dgm:pt modelId="{BC82A179-993E-440E-84AC-6C7E5AF4855D}">
      <dgm:prSet phldrT="[Text]" custT="1"/>
      <dgm:spPr>
        <a:solidFill>
          <a:srgbClr val="187186"/>
        </a:solidFill>
      </dgm:spPr>
      <dgm:t>
        <a:bodyPr/>
        <a:lstStyle/>
        <a:p>
          <a:r>
            <a:rPr lang="en-US" sz="1600" noProof="0" dirty="0" smtClean="0"/>
            <a:t>Care Models</a:t>
          </a:r>
          <a:endParaRPr lang="en-US" sz="1600" noProof="0" dirty="0"/>
        </a:p>
      </dgm:t>
    </dgm:pt>
    <dgm:pt modelId="{8501FF63-23DB-46A9-B0BB-9A927E9DACBB}" type="parTrans" cxnId="{589ABFAC-0EED-4359-A1FD-26EDCD6ECBE9}">
      <dgm:prSet/>
      <dgm:spPr/>
      <dgm:t>
        <a:bodyPr/>
        <a:lstStyle/>
        <a:p>
          <a:endParaRPr lang="en-US" sz="1600" noProof="0"/>
        </a:p>
      </dgm:t>
    </dgm:pt>
    <dgm:pt modelId="{E58DFF57-4D82-46D5-AE8A-18A4965C604C}" type="sibTrans" cxnId="{589ABFAC-0EED-4359-A1FD-26EDCD6ECBE9}">
      <dgm:prSet/>
      <dgm:spPr/>
      <dgm:t>
        <a:bodyPr/>
        <a:lstStyle/>
        <a:p>
          <a:endParaRPr lang="en-US" sz="1600" noProof="0"/>
        </a:p>
      </dgm:t>
    </dgm:pt>
    <dgm:pt modelId="{64521A97-E3D7-41F1-BD2E-B9E7363AD475}">
      <dgm:prSet phldrT="[Text]" custT="1"/>
      <dgm:spPr/>
      <dgm:t>
        <a:bodyPr/>
        <a:lstStyle/>
        <a:p>
          <a:r>
            <a:rPr lang="en-US" sz="1600" noProof="0" dirty="0" smtClean="0"/>
            <a:t>Definition of Reference Model and required knowledge, skills and competencies </a:t>
          </a:r>
          <a:endParaRPr lang="en-US" sz="1600" noProof="0" dirty="0"/>
        </a:p>
      </dgm:t>
    </dgm:pt>
    <dgm:pt modelId="{F9729140-74B3-44C3-88CF-7ECB292CA496}" type="parTrans" cxnId="{1F23626E-4624-4B17-8DD6-7D6BBE7F8EF2}">
      <dgm:prSet/>
      <dgm:spPr/>
      <dgm:t>
        <a:bodyPr/>
        <a:lstStyle/>
        <a:p>
          <a:endParaRPr lang="en-US" sz="1600" noProof="0"/>
        </a:p>
      </dgm:t>
    </dgm:pt>
    <dgm:pt modelId="{B3CBCBF8-07AA-410C-89A4-7F08BD7A02CF}" type="sibTrans" cxnId="{1F23626E-4624-4B17-8DD6-7D6BBE7F8EF2}">
      <dgm:prSet/>
      <dgm:spPr/>
      <dgm:t>
        <a:bodyPr/>
        <a:lstStyle/>
        <a:p>
          <a:endParaRPr lang="en-US" sz="1600" noProof="0"/>
        </a:p>
      </dgm:t>
    </dgm:pt>
    <dgm:pt modelId="{528E5497-C261-47EC-A11F-D5A1BED775FD}">
      <dgm:prSet phldrT="[Text]" custT="1"/>
      <dgm:spPr>
        <a:solidFill>
          <a:srgbClr val="187186"/>
        </a:solidFill>
      </dgm:spPr>
      <dgm:t>
        <a:bodyPr/>
        <a:lstStyle/>
        <a:p>
          <a:r>
            <a:rPr lang="en-US" sz="1600" noProof="0" dirty="0" smtClean="0"/>
            <a:t>Learning Outcome</a:t>
          </a:r>
          <a:endParaRPr lang="en-US" sz="1600" noProof="0" dirty="0"/>
        </a:p>
      </dgm:t>
    </dgm:pt>
    <dgm:pt modelId="{8B160300-9030-4673-B5B4-23C034269283}" type="parTrans" cxnId="{89B2A411-7B08-43CC-A098-EBEBF9633A07}">
      <dgm:prSet/>
      <dgm:spPr/>
      <dgm:t>
        <a:bodyPr/>
        <a:lstStyle/>
        <a:p>
          <a:endParaRPr lang="en-US" sz="1600" noProof="0"/>
        </a:p>
      </dgm:t>
    </dgm:pt>
    <dgm:pt modelId="{C6608888-C818-4641-9005-AEA26328B72A}" type="sibTrans" cxnId="{89B2A411-7B08-43CC-A098-EBEBF9633A07}">
      <dgm:prSet/>
      <dgm:spPr/>
      <dgm:t>
        <a:bodyPr/>
        <a:lstStyle/>
        <a:p>
          <a:endParaRPr lang="en-US" sz="1600" noProof="0"/>
        </a:p>
      </dgm:t>
    </dgm:pt>
    <dgm:pt modelId="{65F693D5-BC0E-48A3-BEF2-B392454BCD57}">
      <dgm:prSet phldrT="[Text]" custT="1"/>
      <dgm:spPr/>
      <dgm:t>
        <a:bodyPr/>
        <a:lstStyle/>
        <a:p>
          <a:r>
            <a:rPr lang="en-US" sz="1600" noProof="0" dirty="0" smtClean="0"/>
            <a:t>Design of curricula and learning outcome with reference to independence and autonomy </a:t>
          </a:r>
          <a:endParaRPr lang="en-US" sz="1600" noProof="0" dirty="0"/>
        </a:p>
      </dgm:t>
    </dgm:pt>
    <dgm:pt modelId="{8450762D-5B86-4925-A6CB-6F66C5E3A516}" type="parTrans" cxnId="{A1BD6C72-CCF1-4077-BEFA-22F873AE833B}">
      <dgm:prSet/>
      <dgm:spPr/>
      <dgm:t>
        <a:bodyPr/>
        <a:lstStyle/>
        <a:p>
          <a:endParaRPr lang="en-US" sz="1600" noProof="0"/>
        </a:p>
      </dgm:t>
    </dgm:pt>
    <dgm:pt modelId="{42542C47-1757-4B73-AE19-10992B42E4DB}" type="sibTrans" cxnId="{A1BD6C72-CCF1-4077-BEFA-22F873AE833B}">
      <dgm:prSet/>
      <dgm:spPr/>
      <dgm:t>
        <a:bodyPr/>
        <a:lstStyle/>
        <a:p>
          <a:endParaRPr lang="en-US" sz="1600" noProof="0"/>
        </a:p>
      </dgm:t>
    </dgm:pt>
    <dgm:pt modelId="{CAD06BCC-8434-477A-977A-F764C56CA07C}">
      <dgm:prSet phldrT="[Text]" custT="1"/>
      <dgm:spPr/>
      <dgm:t>
        <a:bodyPr/>
        <a:lstStyle/>
        <a:p>
          <a:r>
            <a:rPr lang="en-US" sz="1600" noProof="0" dirty="0" smtClean="0"/>
            <a:t>Allocation of credit points in comparison to reference curricula and EQF</a:t>
          </a:r>
          <a:endParaRPr lang="en-US" sz="1600" noProof="0" dirty="0"/>
        </a:p>
      </dgm:t>
    </dgm:pt>
    <dgm:pt modelId="{4A0B2434-BA07-425C-8470-FF601F87CBB9}" type="parTrans" cxnId="{7590A3F2-6BB2-4FA8-98C6-49F2277CEC28}">
      <dgm:prSet/>
      <dgm:spPr/>
      <dgm:t>
        <a:bodyPr/>
        <a:lstStyle/>
        <a:p>
          <a:endParaRPr lang="en-US" sz="1600" noProof="0"/>
        </a:p>
      </dgm:t>
    </dgm:pt>
    <dgm:pt modelId="{356EAA4E-2E2C-4262-A314-F2F7A8AA3D99}" type="sibTrans" cxnId="{7590A3F2-6BB2-4FA8-98C6-49F2277CEC28}">
      <dgm:prSet/>
      <dgm:spPr/>
      <dgm:t>
        <a:bodyPr/>
        <a:lstStyle/>
        <a:p>
          <a:endParaRPr lang="en-US" sz="1600" noProof="0"/>
        </a:p>
      </dgm:t>
    </dgm:pt>
    <dgm:pt modelId="{30C2552A-8747-466E-9537-9EE4E5323F1C}">
      <dgm:prSet phldrT="[Text]" custT="1"/>
      <dgm:spPr>
        <a:solidFill>
          <a:srgbClr val="187186"/>
        </a:solidFill>
      </dgm:spPr>
      <dgm:t>
        <a:bodyPr/>
        <a:lstStyle/>
        <a:p>
          <a:r>
            <a:rPr lang="en-US" sz="1600" noProof="0" smtClean="0"/>
            <a:t>Credit Points</a:t>
          </a:r>
          <a:endParaRPr lang="en-US" sz="1600" noProof="0"/>
        </a:p>
      </dgm:t>
    </dgm:pt>
    <dgm:pt modelId="{ECDF6364-B5E1-4E36-B66A-7109AE9412AB}" type="parTrans" cxnId="{B3851F52-6381-482D-A931-955C6188BF73}">
      <dgm:prSet/>
      <dgm:spPr/>
      <dgm:t>
        <a:bodyPr/>
        <a:lstStyle/>
        <a:p>
          <a:endParaRPr lang="en-US" sz="1600" noProof="0"/>
        </a:p>
      </dgm:t>
    </dgm:pt>
    <dgm:pt modelId="{5B28FDEB-9305-48FB-BDBA-84F6272ED48F}" type="sibTrans" cxnId="{B3851F52-6381-482D-A931-955C6188BF73}">
      <dgm:prSet/>
      <dgm:spPr/>
      <dgm:t>
        <a:bodyPr/>
        <a:lstStyle/>
        <a:p>
          <a:endParaRPr lang="en-US" sz="1600" noProof="0"/>
        </a:p>
      </dgm:t>
    </dgm:pt>
    <dgm:pt modelId="{BC38A92C-350C-464A-8CB7-8C79267B53A7}" type="pres">
      <dgm:prSet presAssocID="{3DE442E7-B4B6-4F35-A52A-C5E097F822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30DDC0C-34C8-4B8F-B34E-6E89F69A462C}" type="pres">
      <dgm:prSet presAssocID="{30C2552A-8747-466E-9537-9EE4E5323F1C}" presName="boxAndChildren" presStyleCnt="0"/>
      <dgm:spPr/>
    </dgm:pt>
    <dgm:pt modelId="{5F4AFD67-AE4A-49BB-B092-0A33502C4BC2}" type="pres">
      <dgm:prSet presAssocID="{30C2552A-8747-466E-9537-9EE4E5323F1C}" presName="parentTextBox" presStyleLbl="node1" presStyleIdx="0" presStyleCnt="4"/>
      <dgm:spPr/>
      <dgm:t>
        <a:bodyPr/>
        <a:lstStyle/>
        <a:p>
          <a:endParaRPr lang="de-DE"/>
        </a:p>
      </dgm:t>
    </dgm:pt>
    <dgm:pt modelId="{062A1F83-9DAC-48F9-BD7B-494AAF13D300}" type="pres">
      <dgm:prSet presAssocID="{30C2552A-8747-466E-9537-9EE4E5323F1C}" presName="entireBox" presStyleLbl="node1" presStyleIdx="0" presStyleCnt="4"/>
      <dgm:spPr/>
      <dgm:t>
        <a:bodyPr/>
        <a:lstStyle/>
        <a:p>
          <a:endParaRPr lang="de-DE"/>
        </a:p>
      </dgm:t>
    </dgm:pt>
    <dgm:pt modelId="{7484E2C6-AC9A-4498-8746-DE780FD2FAD9}" type="pres">
      <dgm:prSet presAssocID="{30C2552A-8747-466E-9537-9EE4E5323F1C}" presName="descendantBox" presStyleCnt="0"/>
      <dgm:spPr/>
    </dgm:pt>
    <dgm:pt modelId="{D18250E3-E072-491C-9387-B4C69AAC2E76}" type="pres">
      <dgm:prSet presAssocID="{CAD06BCC-8434-477A-977A-F764C56CA07C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7D90F33-BB09-4936-82AA-4FC0F71A45E8}" type="pres">
      <dgm:prSet presAssocID="{C6608888-C818-4641-9005-AEA26328B72A}" presName="sp" presStyleCnt="0"/>
      <dgm:spPr/>
    </dgm:pt>
    <dgm:pt modelId="{D5D83FE5-48A0-43E7-A730-87425279D27A}" type="pres">
      <dgm:prSet presAssocID="{528E5497-C261-47EC-A11F-D5A1BED775FD}" presName="arrowAndChildren" presStyleCnt="0"/>
      <dgm:spPr/>
    </dgm:pt>
    <dgm:pt modelId="{C6705DB4-BFCB-4D92-8425-524690319EA8}" type="pres">
      <dgm:prSet presAssocID="{528E5497-C261-47EC-A11F-D5A1BED775FD}" presName="parentTextArrow" presStyleLbl="node1" presStyleIdx="0" presStyleCnt="4"/>
      <dgm:spPr/>
      <dgm:t>
        <a:bodyPr/>
        <a:lstStyle/>
        <a:p>
          <a:endParaRPr lang="de-DE"/>
        </a:p>
      </dgm:t>
    </dgm:pt>
    <dgm:pt modelId="{12B875F2-CA02-4184-8E53-F3397BC5E9CF}" type="pres">
      <dgm:prSet presAssocID="{528E5497-C261-47EC-A11F-D5A1BED775FD}" presName="arrow" presStyleLbl="node1" presStyleIdx="1" presStyleCnt="4"/>
      <dgm:spPr/>
      <dgm:t>
        <a:bodyPr/>
        <a:lstStyle/>
        <a:p>
          <a:endParaRPr lang="de-DE"/>
        </a:p>
      </dgm:t>
    </dgm:pt>
    <dgm:pt modelId="{2412A4A5-62DA-419E-B4B6-7387839378C2}" type="pres">
      <dgm:prSet presAssocID="{528E5497-C261-47EC-A11F-D5A1BED775FD}" presName="descendantArrow" presStyleCnt="0"/>
      <dgm:spPr/>
    </dgm:pt>
    <dgm:pt modelId="{B2E53AC5-9B5A-4143-B0F1-E0AD8E7FBFA7}" type="pres">
      <dgm:prSet presAssocID="{65F693D5-BC0E-48A3-BEF2-B392454BCD57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FC6F642-5507-49E7-AC36-0B43DBF4F0A4}" type="pres">
      <dgm:prSet presAssocID="{E58DFF57-4D82-46D5-AE8A-18A4965C604C}" presName="sp" presStyleCnt="0"/>
      <dgm:spPr/>
    </dgm:pt>
    <dgm:pt modelId="{384E7447-AA2D-4D04-A670-3C59F0A5D968}" type="pres">
      <dgm:prSet presAssocID="{BC82A179-993E-440E-84AC-6C7E5AF4855D}" presName="arrowAndChildren" presStyleCnt="0"/>
      <dgm:spPr/>
    </dgm:pt>
    <dgm:pt modelId="{587C232D-BD50-48B9-ADD4-8153C412EE4C}" type="pres">
      <dgm:prSet presAssocID="{BC82A179-993E-440E-84AC-6C7E5AF4855D}" presName="parentTextArrow" presStyleLbl="node1" presStyleIdx="1" presStyleCnt="4"/>
      <dgm:spPr/>
      <dgm:t>
        <a:bodyPr/>
        <a:lstStyle/>
        <a:p>
          <a:endParaRPr lang="de-DE"/>
        </a:p>
      </dgm:t>
    </dgm:pt>
    <dgm:pt modelId="{376A3359-5235-4E8B-9752-285402C8D94F}" type="pres">
      <dgm:prSet presAssocID="{BC82A179-993E-440E-84AC-6C7E5AF4855D}" presName="arrow" presStyleLbl="node1" presStyleIdx="2" presStyleCnt="4"/>
      <dgm:spPr/>
      <dgm:t>
        <a:bodyPr/>
        <a:lstStyle/>
        <a:p>
          <a:endParaRPr lang="de-DE"/>
        </a:p>
      </dgm:t>
    </dgm:pt>
    <dgm:pt modelId="{19D6708F-7622-4A97-9ACF-6F3E7B72A9CD}" type="pres">
      <dgm:prSet presAssocID="{BC82A179-993E-440E-84AC-6C7E5AF4855D}" presName="descendantArrow" presStyleCnt="0"/>
      <dgm:spPr/>
    </dgm:pt>
    <dgm:pt modelId="{F507B927-19B0-408F-86AC-84B25186E59A}" type="pres">
      <dgm:prSet presAssocID="{64521A97-E3D7-41F1-BD2E-B9E7363AD475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1E36AC1-0BB4-4D18-A457-DC2EBF02CA66}" type="pres">
      <dgm:prSet presAssocID="{31AA2B45-5CD1-4A82-B81E-1B41B67D76A7}" presName="sp" presStyleCnt="0"/>
      <dgm:spPr/>
    </dgm:pt>
    <dgm:pt modelId="{B52051C5-F387-4371-9DCB-3783E3E6B621}" type="pres">
      <dgm:prSet presAssocID="{B348C71B-F2DC-43E1-9B70-9FC17C6B782D}" presName="arrowAndChildren" presStyleCnt="0"/>
      <dgm:spPr/>
    </dgm:pt>
    <dgm:pt modelId="{FD56E4F1-DF60-4376-A524-1E36A6434C98}" type="pres">
      <dgm:prSet presAssocID="{B348C71B-F2DC-43E1-9B70-9FC17C6B782D}" presName="parentTextArrow" presStyleLbl="node1" presStyleIdx="2" presStyleCnt="4"/>
      <dgm:spPr/>
      <dgm:t>
        <a:bodyPr/>
        <a:lstStyle/>
        <a:p>
          <a:endParaRPr lang="de-DE"/>
        </a:p>
      </dgm:t>
    </dgm:pt>
    <dgm:pt modelId="{CC4647ED-A82B-4EBA-908C-82B29539A24F}" type="pres">
      <dgm:prSet presAssocID="{B348C71B-F2DC-43E1-9B70-9FC17C6B782D}" presName="arrow" presStyleLbl="node1" presStyleIdx="3" presStyleCnt="4"/>
      <dgm:spPr/>
      <dgm:t>
        <a:bodyPr/>
        <a:lstStyle/>
        <a:p>
          <a:endParaRPr lang="de-DE"/>
        </a:p>
      </dgm:t>
    </dgm:pt>
    <dgm:pt modelId="{5F13BB37-C6E3-4C03-8228-F50B5F6DEF6A}" type="pres">
      <dgm:prSet presAssocID="{B348C71B-F2DC-43E1-9B70-9FC17C6B782D}" presName="descendantArrow" presStyleCnt="0"/>
      <dgm:spPr/>
    </dgm:pt>
    <dgm:pt modelId="{C840F59B-6A40-44AF-B98B-A9EA7C025E92}" type="pres">
      <dgm:prSet presAssocID="{D5B0671A-3195-4688-8063-DCFCB4ECF0E6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C02955C-2481-4D4D-8504-541D5923991E}" type="presOf" srcId="{CAD06BCC-8434-477A-977A-F764C56CA07C}" destId="{D18250E3-E072-491C-9387-B4C69AAC2E76}" srcOrd="0" destOrd="0" presId="urn:microsoft.com/office/officeart/2005/8/layout/process4"/>
    <dgm:cxn modelId="{B6BA0E54-88BF-454A-9745-89987D585D7D}" type="presOf" srcId="{B348C71B-F2DC-43E1-9B70-9FC17C6B782D}" destId="{FD56E4F1-DF60-4376-A524-1E36A6434C98}" srcOrd="0" destOrd="0" presId="urn:microsoft.com/office/officeart/2005/8/layout/process4"/>
    <dgm:cxn modelId="{4205D4ED-5181-4D74-BF5F-75929F5E9375}" type="presOf" srcId="{30C2552A-8747-466E-9537-9EE4E5323F1C}" destId="{062A1F83-9DAC-48F9-BD7B-494AAF13D300}" srcOrd="1" destOrd="0" presId="urn:microsoft.com/office/officeart/2005/8/layout/process4"/>
    <dgm:cxn modelId="{F6FBD6B8-3F7B-42A8-BF77-D0405AE6B1A7}" type="presOf" srcId="{64521A97-E3D7-41F1-BD2E-B9E7363AD475}" destId="{F507B927-19B0-408F-86AC-84B25186E59A}" srcOrd="0" destOrd="0" presId="urn:microsoft.com/office/officeart/2005/8/layout/process4"/>
    <dgm:cxn modelId="{253A6AB0-DFCA-43C3-95CA-A5B25EF93015}" type="presOf" srcId="{D5B0671A-3195-4688-8063-DCFCB4ECF0E6}" destId="{C840F59B-6A40-44AF-B98B-A9EA7C025E92}" srcOrd="0" destOrd="0" presId="urn:microsoft.com/office/officeart/2005/8/layout/process4"/>
    <dgm:cxn modelId="{589ABFAC-0EED-4359-A1FD-26EDCD6ECBE9}" srcId="{3DE442E7-B4B6-4F35-A52A-C5E097F8228D}" destId="{BC82A179-993E-440E-84AC-6C7E5AF4855D}" srcOrd="1" destOrd="0" parTransId="{8501FF63-23DB-46A9-B0BB-9A927E9DACBB}" sibTransId="{E58DFF57-4D82-46D5-AE8A-18A4965C604C}"/>
    <dgm:cxn modelId="{E3147BC8-59B4-4912-958A-B72835CABEEF}" type="presOf" srcId="{528E5497-C261-47EC-A11F-D5A1BED775FD}" destId="{12B875F2-CA02-4184-8E53-F3397BC5E9CF}" srcOrd="1" destOrd="0" presId="urn:microsoft.com/office/officeart/2005/8/layout/process4"/>
    <dgm:cxn modelId="{B7F605C1-74F0-45B4-9819-17072F9B34DB}" type="presOf" srcId="{BC82A179-993E-440E-84AC-6C7E5AF4855D}" destId="{376A3359-5235-4E8B-9752-285402C8D94F}" srcOrd="1" destOrd="0" presId="urn:microsoft.com/office/officeart/2005/8/layout/process4"/>
    <dgm:cxn modelId="{16646ADD-F158-4DBC-9957-701AA8F7DFC9}" type="presOf" srcId="{B348C71B-F2DC-43E1-9B70-9FC17C6B782D}" destId="{CC4647ED-A82B-4EBA-908C-82B29539A24F}" srcOrd="1" destOrd="0" presId="urn:microsoft.com/office/officeart/2005/8/layout/process4"/>
    <dgm:cxn modelId="{8AA0A503-D809-40FB-A1E0-FBD04A32F378}" srcId="{3DE442E7-B4B6-4F35-A52A-C5E097F8228D}" destId="{B348C71B-F2DC-43E1-9B70-9FC17C6B782D}" srcOrd="0" destOrd="0" parTransId="{8862ACD0-3E53-4202-AC15-6922F8A87F4C}" sibTransId="{31AA2B45-5CD1-4A82-B81E-1B41B67D76A7}"/>
    <dgm:cxn modelId="{1F23626E-4624-4B17-8DD6-7D6BBE7F8EF2}" srcId="{BC82A179-993E-440E-84AC-6C7E5AF4855D}" destId="{64521A97-E3D7-41F1-BD2E-B9E7363AD475}" srcOrd="0" destOrd="0" parTransId="{F9729140-74B3-44C3-88CF-7ECB292CA496}" sibTransId="{B3CBCBF8-07AA-410C-89A4-7F08BD7A02CF}"/>
    <dgm:cxn modelId="{FBA7C65B-694A-4D77-852F-A1CD3C04A2DF}" srcId="{B348C71B-F2DC-43E1-9B70-9FC17C6B782D}" destId="{D5B0671A-3195-4688-8063-DCFCB4ECF0E6}" srcOrd="0" destOrd="0" parTransId="{0D19972B-BDF7-4DE7-9D85-8C0BB300F89F}" sibTransId="{2AB1628E-23F7-497F-AFBE-125AF6C588A9}"/>
    <dgm:cxn modelId="{B3851F52-6381-482D-A931-955C6188BF73}" srcId="{3DE442E7-B4B6-4F35-A52A-C5E097F8228D}" destId="{30C2552A-8747-466E-9537-9EE4E5323F1C}" srcOrd="3" destOrd="0" parTransId="{ECDF6364-B5E1-4E36-B66A-7109AE9412AB}" sibTransId="{5B28FDEB-9305-48FB-BDBA-84F6272ED48F}"/>
    <dgm:cxn modelId="{B2434A09-DE3F-4D9D-9354-A9F06EDF4AE0}" type="presOf" srcId="{65F693D5-BC0E-48A3-BEF2-B392454BCD57}" destId="{B2E53AC5-9B5A-4143-B0F1-E0AD8E7FBFA7}" srcOrd="0" destOrd="0" presId="urn:microsoft.com/office/officeart/2005/8/layout/process4"/>
    <dgm:cxn modelId="{A1BD6C72-CCF1-4077-BEFA-22F873AE833B}" srcId="{528E5497-C261-47EC-A11F-D5A1BED775FD}" destId="{65F693D5-BC0E-48A3-BEF2-B392454BCD57}" srcOrd="0" destOrd="0" parTransId="{8450762D-5B86-4925-A6CB-6F66C5E3A516}" sibTransId="{42542C47-1757-4B73-AE19-10992B42E4DB}"/>
    <dgm:cxn modelId="{7590A3F2-6BB2-4FA8-98C6-49F2277CEC28}" srcId="{30C2552A-8747-466E-9537-9EE4E5323F1C}" destId="{CAD06BCC-8434-477A-977A-F764C56CA07C}" srcOrd="0" destOrd="0" parTransId="{4A0B2434-BA07-425C-8470-FF601F87CBB9}" sibTransId="{356EAA4E-2E2C-4262-A314-F2F7A8AA3D99}"/>
    <dgm:cxn modelId="{A1B7B745-CB20-4E48-886D-0B01E0B05313}" type="presOf" srcId="{528E5497-C261-47EC-A11F-D5A1BED775FD}" destId="{C6705DB4-BFCB-4D92-8425-524690319EA8}" srcOrd="0" destOrd="0" presId="urn:microsoft.com/office/officeart/2005/8/layout/process4"/>
    <dgm:cxn modelId="{89B2A411-7B08-43CC-A098-EBEBF9633A07}" srcId="{3DE442E7-B4B6-4F35-A52A-C5E097F8228D}" destId="{528E5497-C261-47EC-A11F-D5A1BED775FD}" srcOrd="2" destOrd="0" parTransId="{8B160300-9030-4673-B5B4-23C034269283}" sibTransId="{C6608888-C818-4641-9005-AEA26328B72A}"/>
    <dgm:cxn modelId="{27B65DDA-870F-4138-B11C-A888BA19233E}" type="presOf" srcId="{30C2552A-8747-466E-9537-9EE4E5323F1C}" destId="{5F4AFD67-AE4A-49BB-B092-0A33502C4BC2}" srcOrd="0" destOrd="0" presId="urn:microsoft.com/office/officeart/2005/8/layout/process4"/>
    <dgm:cxn modelId="{58FF1560-30DF-4260-A60B-A04D7168B19A}" type="presOf" srcId="{BC82A179-993E-440E-84AC-6C7E5AF4855D}" destId="{587C232D-BD50-48B9-ADD4-8153C412EE4C}" srcOrd="0" destOrd="0" presId="urn:microsoft.com/office/officeart/2005/8/layout/process4"/>
    <dgm:cxn modelId="{778870D0-F677-46F0-AC40-8C6FFD7F94D0}" type="presOf" srcId="{3DE442E7-B4B6-4F35-A52A-C5E097F8228D}" destId="{BC38A92C-350C-464A-8CB7-8C79267B53A7}" srcOrd="0" destOrd="0" presId="urn:microsoft.com/office/officeart/2005/8/layout/process4"/>
    <dgm:cxn modelId="{805A799C-8F9F-46F0-A51C-7FB14ADF4B6A}" type="presParOf" srcId="{BC38A92C-350C-464A-8CB7-8C79267B53A7}" destId="{B30DDC0C-34C8-4B8F-B34E-6E89F69A462C}" srcOrd="0" destOrd="0" presId="urn:microsoft.com/office/officeart/2005/8/layout/process4"/>
    <dgm:cxn modelId="{BAE40540-2C44-4277-AE58-F975F10C9C2D}" type="presParOf" srcId="{B30DDC0C-34C8-4B8F-B34E-6E89F69A462C}" destId="{5F4AFD67-AE4A-49BB-B092-0A33502C4BC2}" srcOrd="0" destOrd="0" presId="urn:microsoft.com/office/officeart/2005/8/layout/process4"/>
    <dgm:cxn modelId="{B0462F10-81A6-4AF7-A0C7-AD6751DB2533}" type="presParOf" srcId="{B30DDC0C-34C8-4B8F-B34E-6E89F69A462C}" destId="{062A1F83-9DAC-48F9-BD7B-494AAF13D300}" srcOrd="1" destOrd="0" presId="urn:microsoft.com/office/officeart/2005/8/layout/process4"/>
    <dgm:cxn modelId="{6DA7BE9E-934F-4D31-B960-A916AEFAE963}" type="presParOf" srcId="{B30DDC0C-34C8-4B8F-B34E-6E89F69A462C}" destId="{7484E2C6-AC9A-4498-8746-DE780FD2FAD9}" srcOrd="2" destOrd="0" presId="urn:microsoft.com/office/officeart/2005/8/layout/process4"/>
    <dgm:cxn modelId="{56951673-5060-4AF4-8B7A-6467EA990861}" type="presParOf" srcId="{7484E2C6-AC9A-4498-8746-DE780FD2FAD9}" destId="{D18250E3-E072-491C-9387-B4C69AAC2E76}" srcOrd="0" destOrd="0" presId="urn:microsoft.com/office/officeart/2005/8/layout/process4"/>
    <dgm:cxn modelId="{1CA3257B-3351-4628-9BFF-E6B441CE2207}" type="presParOf" srcId="{BC38A92C-350C-464A-8CB7-8C79267B53A7}" destId="{37D90F33-BB09-4936-82AA-4FC0F71A45E8}" srcOrd="1" destOrd="0" presId="urn:microsoft.com/office/officeart/2005/8/layout/process4"/>
    <dgm:cxn modelId="{799C9228-9EF1-4622-80C2-A936E698CDA9}" type="presParOf" srcId="{BC38A92C-350C-464A-8CB7-8C79267B53A7}" destId="{D5D83FE5-48A0-43E7-A730-87425279D27A}" srcOrd="2" destOrd="0" presId="urn:microsoft.com/office/officeart/2005/8/layout/process4"/>
    <dgm:cxn modelId="{45A723D5-5781-4A6E-A205-E5D5CE98AEC2}" type="presParOf" srcId="{D5D83FE5-48A0-43E7-A730-87425279D27A}" destId="{C6705DB4-BFCB-4D92-8425-524690319EA8}" srcOrd="0" destOrd="0" presId="urn:microsoft.com/office/officeart/2005/8/layout/process4"/>
    <dgm:cxn modelId="{D019F31A-6BE3-4067-8BDA-4A403EE065EC}" type="presParOf" srcId="{D5D83FE5-48A0-43E7-A730-87425279D27A}" destId="{12B875F2-CA02-4184-8E53-F3397BC5E9CF}" srcOrd="1" destOrd="0" presId="urn:microsoft.com/office/officeart/2005/8/layout/process4"/>
    <dgm:cxn modelId="{57F7F712-E25C-48FF-88FE-5B449193E96E}" type="presParOf" srcId="{D5D83FE5-48A0-43E7-A730-87425279D27A}" destId="{2412A4A5-62DA-419E-B4B6-7387839378C2}" srcOrd="2" destOrd="0" presId="urn:microsoft.com/office/officeart/2005/8/layout/process4"/>
    <dgm:cxn modelId="{765D8A85-8C44-4984-9C32-E888DF230F08}" type="presParOf" srcId="{2412A4A5-62DA-419E-B4B6-7387839378C2}" destId="{B2E53AC5-9B5A-4143-B0F1-E0AD8E7FBFA7}" srcOrd="0" destOrd="0" presId="urn:microsoft.com/office/officeart/2005/8/layout/process4"/>
    <dgm:cxn modelId="{22F3B568-1F7C-4579-A2FD-B5EE5BEEC0DD}" type="presParOf" srcId="{BC38A92C-350C-464A-8CB7-8C79267B53A7}" destId="{BFC6F642-5507-49E7-AC36-0B43DBF4F0A4}" srcOrd="3" destOrd="0" presId="urn:microsoft.com/office/officeart/2005/8/layout/process4"/>
    <dgm:cxn modelId="{2776CD32-B3EB-42BD-9A5A-BB1649A1BF63}" type="presParOf" srcId="{BC38A92C-350C-464A-8CB7-8C79267B53A7}" destId="{384E7447-AA2D-4D04-A670-3C59F0A5D968}" srcOrd="4" destOrd="0" presId="urn:microsoft.com/office/officeart/2005/8/layout/process4"/>
    <dgm:cxn modelId="{8BDB3EF3-A23E-4817-8421-5E117E9E242F}" type="presParOf" srcId="{384E7447-AA2D-4D04-A670-3C59F0A5D968}" destId="{587C232D-BD50-48B9-ADD4-8153C412EE4C}" srcOrd="0" destOrd="0" presId="urn:microsoft.com/office/officeart/2005/8/layout/process4"/>
    <dgm:cxn modelId="{A8D03CE3-4422-42D2-B042-EBB74B8FC6F7}" type="presParOf" srcId="{384E7447-AA2D-4D04-A670-3C59F0A5D968}" destId="{376A3359-5235-4E8B-9752-285402C8D94F}" srcOrd="1" destOrd="0" presId="urn:microsoft.com/office/officeart/2005/8/layout/process4"/>
    <dgm:cxn modelId="{0723EF81-36D8-490A-A491-15EFD0EECDC3}" type="presParOf" srcId="{384E7447-AA2D-4D04-A670-3C59F0A5D968}" destId="{19D6708F-7622-4A97-9ACF-6F3E7B72A9CD}" srcOrd="2" destOrd="0" presId="urn:microsoft.com/office/officeart/2005/8/layout/process4"/>
    <dgm:cxn modelId="{F595A611-6423-42AE-A981-66C42137FE6E}" type="presParOf" srcId="{19D6708F-7622-4A97-9ACF-6F3E7B72A9CD}" destId="{F507B927-19B0-408F-86AC-84B25186E59A}" srcOrd="0" destOrd="0" presId="urn:microsoft.com/office/officeart/2005/8/layout/process4"/>
    <dgm:cxn modelId="{590263E6-0789-4ABC-9D2B-D723783D49BA}" type="presParOf" srcId="{BC38A92C-350C-464A-8CB7-8C79267B53A7}" destId="{01E36AC1-0BB4-4D18-A457-DC2EBF02CA66}" srcOrd="5" destOrd="0" presId="urn:microsoft.com/office/officeart/2005/8/layout/process4"/>
    <dgm:cxn modelId="{671777C8-6836-4A9D-B812-75B76A36E68C}" type="presParOf" srcId="{BC38A92C-350C-464A-8CB7-8C79267B53A7}" destId="{B52051C5-F387-4371-9DCB-3783E3E6B621}" srcOrd="6" destOrd="0" presId="urn:microsoft.com/office/officeart/2005/8/layout/process4"/>
    <dgm:cxn modelId="{EC983913-BCBD-4568-A763-8C016C3211E5}" type="presParOf" srcId="{B52051C5-F387-4371-9DCB-3783E3E6B621}" destId="{FD56E4F1-DF60-4376-A524-1E36A6434C98}" srcOrd="0" destOrd="0" presId="urn:microsoft.com/office/officeart/2005/8/layout/process4"/>
    <dgm:cxn modelId="{AAE2F9FF-DA7B-4174-B9E9-E2FEA13BF2DE}" type="presParOf" srcId="{B52051C5-F387-4371-9DCB-3783E3E6B621}" destId="{CC4647ED-A82B-4EBA-908C-82B29539A24F}" srcOrd="1" destOrd="0" presId="urn:microsoft.com/office/officeart/2005/8/layout/process4"/>
    <dgm:cxn modelId="{F6BEED19-EDA4-401E-9696-221DC584596A}" type="presParOf" srcId="{B52051C5-F387-4371-9DCB-3783E3E6B621}" destId="{5F13BB37-C6E3-4C03-8228-F50B5F6DEF6A}" srcOrd="2" destOrd="0" presId="urn:microsoft.com/office/officeart/2005/8/layout/process4"/>
    <dgm:cxn modelId="{7FDE30AD-9981-41DD-AEDC-CC5E44CFD10F}" type="presParOf" srcId="{5F13BB37-C6E3-4C03-8228-F50B5F6DEF6A}" destId="{C840F59B-6A40-44AF-B98B-A9EA7C025E9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53BAE4-50A9-4622-B250-3988CAD6A268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336B021D-173F-459B-86CE-61B509B04F59}">
      <dgm:prSet phldrT="[Text]"/>
      <dgm:spPr>
        <a:solidFill>
          <a:srgbClr val="187186"/>
        </a:solidFill>
      </dgm:spPr>
      <dgm:t>
        <a:bodyPr/>
        <a:lstStyle/>
        <a:p>
          <a:r>
            <a:rPr lang="de-DE" dirty="0" smtClean="0"/>
            <a:t>Level 1</a:t>
          </a:r>
          <a:endParaRPr lang="de-DE" dirty="0"/>
        </a:p>
      </dgm:t>
    </dgm:pt>
    <dgm:pt modelId="{E6EC2257-12DF-4D23-B505-3162274C8714}" type="parTrans" cxnId="{3B67FFEA-BB5D-42DB-9297-AA6F7ED7E05B}">
      <dgm:prSet/>
      <dgm:spPr/>
      <dgm:t>
        <a:bodyPr/>
        <a:lstStyle/>
        <a:p>
          <a:endParaRPr lang="de-DE"/>
        </a:p>
      </dgm:t>
    </dgm:pt>
    <dgm:pt modelId="{B00A10B8-42D9-4189-B22C-D286F813F360}" type="sibTrans" cxnId="{3B67FFEA-BB5D-42DB-9297-AA6F7ED7E05B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de-DE"/>
        </a:p>
      </dgm:t>
    </dgm:pt>
    <dgm:pt modelId="{9E783B1C-A7CB-48CB-9E65-5CCC86AB0EC9}">
      <dgm:prSet phldrT="[Text]"/>
      <dgm:spPr>
        <a:solidFill>
          <a:srgbClr val="187186"/>
        </a:solidFill>
      </dgm:spPr>
      <dgm:t>
        <a:bodyPr/>
        <a:lstStyle/>
        <a:p>
          <a:r>
            <a:rPr lang="de-DE" dirty="0" smtClean="0"/>
            <a:t>Level 3</a:t>
          </a:r>
          <a:endParaRPr lang="de-DE" dirty="0"/>
        </a:p>
      </dgm:t>
    </dgm:pt>
    <dgm:pt modelId="{F8DCF8B8-F754-4B9C-A48B-F657C3D5087E}" type="parTrans" cxnId="{8E1A9E1D-538B-49B6-BF27-E0AA9E41C6A6}">
      <dgm:prSet/>
      <dgm:spPr/>
      <dgm:t>
        <a:bodyPr/>
        <a:lstStyle/>
        <a:p>
          <a:endParaRPr lang="de-DE"/>
        </a:p>
      </dgm:t>
    </dgm:pt>
    <dgm:pt modelId="{AAD9823F-7ABF-4A92-A131-B7A5993DAEF6}" type="sibTrans" cxnId="{8E1A9E1D-538B-49B6-BF27-E0AA9E41C6A6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de-DE"/>
        </a:p>
      </dgm:t>
    </dgm:pt>
    <dgm:pt modelId="{0CD6DE06-418D-4A15-B780-C67BCB966044}">
      <dgm:prSet phldrT="[Text]"/>
      <dgm:spPr>
        <a:solidFill>
          <a:srgbClr val="187186"/>
        </a:solidFill>
      </dgm:spPr>
      <dgm:t>
        <a:bodyPr/>
        <a:lstStyle/>
        <a:p>
          <a:r>
            <a:rPr lang="de-DE" dirty="0" smtClean="0"/>
            <a:t>Level 4</a:t>
          </a:r>
          <a:endParaRPr lang="de-DE" dirty="0"/>
        </a:p>
      </dgm:t>
    </dgm:pt>
    <dgm:pt modelId="{1D056E90-6465-48EF-A26C-E9D6A7A99A93}" type="parTrans" cxnId="{76F7B109-D522-4EE1-9C31-57879BEF867B}">
      <dgm:prSet/>
      <dgm:spPr/>
      <dgm:t>
        <a:bodyPr/>
        <a:lstStyle/>
        <a:p>
          <a:endParaRPr lang="de-DE"/>
        </a:p>
      </dgm:t>
    </dgm:pt>
    <dgm:pt modelId="{1EE9A650-224C-4941-B9DC-494E2264CC09}" type="sibTrans" cxnId="{76F7B109-D522-4EE1-9C31-57879BEF867B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de-DE"/>
        </a:p>
      </dgm:t>
    </dgm:pt>
    <dgm:pt modelId="{583B4E4C-2768-4FD0-89EA-68ED6EC248E6}">
      <dgm:prSet phldrT="[Text]"/>
      <dgm:spPr>
        <a:solidFill>
          <a:srgbClr val="187186"/>
        </a:solidFill>
      </dgm:spPr>
      <dgm:t>
        <a:bodyPr/>
        <a:lstStyle/>
        <a:p>
          <a:r>
            <a:rPr lang="de-DE" dirty="0" smtClean="0"/>
            <a:t>Level 2</a:t>
          </a:r>
          <a:endParaRPr lang="de-DE" dirty="0"/>
        </a:p>
      </dgm:t>
    </dgm:pt>
    <dgm:pt modelId="{CD538C7F-BF79-4761-9D7B-2EB5798879CE}" type="parTrans" cxnId="{170061CB-F49D-4DC2-9AA0-4ADDA8483FA3}">
      <dgm:prSet/>
      <dgm:spPr/>
      <dgm:t>
        <a:bodyPr/>
        <a:lstStyle/>
        <a:p>
          <a:endParaRPr lang="de-DE"/>
        </a:p>
      </dgm:t>
    </dgm:pt>
    <dgm:pt modelId="{3E5160AA-CC05-49FB-BFE6-D21E957CBE58}" type="sibTrans" cxnId="{170061CB-F49D-4DC2-9AA0-4ADDA8483FA3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de-DE"/>
        </a:p>
      </dgm:t>
    </dgm:pt>
    <dgm:pt modelId="{8542D2DE-3F91-406D-BFAA-E2CC0C810E34}">
      <dgm:prSet phldrT="[Text]"/>
      <dgm:spPr>
        <a:solidFill>
          <a:srgbClr val="187186"/>
        </a:solidFill>
      </dgm:spPr>
      <dgm:t>
        <a:bodyPr/>
        <a:lstStyle/>
        <a:p>
          <a:r>
            <a:rPr lang="de-DE" dirty="0" smtClean="0"/>
            <a:t>Level 5</a:t>
          </a:r>
          <a:endParaRPr lang="de-DE" dirty="0"/>
        </a:p>
      </dgm:t>
    </dgm:pt>
    <dgm:pt modelId="{242EC889-CB5F-4DC9-9D45-FD21F8C27D7D}" type="parTrans" cxnId="{9B8A6CFF-E88B-4F14-9D0A-9031AC52661D}">
      <dgm:prSet/>
      <dgm:spPr/>
      <dgm:t>
        <a:bodyPr/>
        <a:lstStyle/>
        <a:p>
          <a:endParaRPr lang="de-DE"/>
        </a:p>
      </dgm:t>
    </dgm:pt>
    <dgm:pt modelId="{F113041D-0E71-4797-B425-26C5AEE76805}" type="sibTrans" cxnId="{9B8A6CFF-E88B-4F14-9D0A-9031AC52661D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de-DE"/>
        </a:p>
      </dgm:t>
    </dgm:pt>
    <dgm:pt modelId="{F833B623-0BA9-4CA5-B0D5-9991DE75A225}">
      <dgm:prSet phldrT="[Text]"/>
      <dgm:spPr>
        <a:solidFill>
          <a:srgbClr val="187186"/>
        </a:solidFill>
      </dgm:spPr>
      <dgm:t>
        <a:bodyPr/>
        <a:lstStyle/>
        <a:p>
          <a:r>
            <a:rPr lang="de-DE" dirty="0" smtClean="0"/>
            <a:t>Level 6</a:t>
          </a:r>
          <a:endParaRPr lang="de-DE" dirty="0"/>
        </a:p>
      </dgm:t>
    </dgm:pt>
    <dgm:pt modelId="{351B08E2-28FD-47C4-9FED-636261222B21}" type="parTrans" cxnId="{DC120BE0-63BC-4273-83D8-63AF37AE65BB}">
      <dgm:prSet/>
      <dgm:spPr/>
      <dgm:t>
        <a:bodyPr/>
        <a:lstStyle/>
        <a:p>
          <a:endParaRPr lang="de-DE"/>
        </a:p>
      </dgm:t>
    </dgm:pt>
    <dgm:pt modelId="{5A6BD55C-25BD-4E65-9882-FF927007B4C3}" type="sibTrans" cxnId="{DC120BE0-63BC-4273-83D8-63AF37AE65BB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de-DE"/>
        </a:p>
      </dgm:t>
    </dgm:pt>
    <dgm:pt modelId="{4FE8A06A-C3FA-426F-AD22-7A5A5FD1DF44}">
      <dgm:prSet phldrT="[Text]"/>
      <dgm:spPr>
        <a:solidFill>
          <a:srgbClr val="187186"/>
        </a:solidFill>
      </dgm:spPr>
      <dgm:t>
        <a:bodyPr/>
        <a:lstStyle/>
        <a:p>
          <a:r>
            <a:rPr lang="de-DE" dirty="0" smtClean="0"/>
            <a:t>Level 7</a:t>
          </a:r>
          <a:endParaRPr lang="de-DE" dirty="0"/>
        </a:p>
      </dgm:t>
    </dgm:pt>
    <dgm:pt modelId="{A4ECA160-229E-45AE-A127-B3272ECC3B6E}" type="parTrans" cxnId="{61B6B93E-B858-49FE-BBB9-41C834478AF8}">
      <dgm:prSet/>
      <dgm:spPr/>
      <dgm:t>
        <a:bodyPr/>
        <a:lstStyle/>
        <a:p>
          <a:endParaRPr lang="de-DE"/>
        </a:p>
      </dgm:t>
    </dgm:pt>
    <dgm:pt modelId="{4E1FF8D2-6533-40FA-9EA6-C1AB8AB31AFA}" type="sibTrans" cxnId="{61B6B93E-B858-49FE-BBB9-41C834478AF8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de-DE"/>
        </a:p>
      </dgm:t>
    </dgm:pt>
    <dgm:pt modelId="{62371716-E03E-40B4-9A70-58A4900CB8F4}">
      <dgm:prSet phldrT="[Text]"/>
      <dgm:spPr>
        <a:solidFill>
          <a:srgbClr val="187186"/>
        </a:solidFill>
      </dgm:spPr>
      <dgm:t>
        <a:bodyPr/>
        <a:lstStyle/>
        <a:p>
          <a:r>
            <a:rPr lang="de-DE" dirty="0" smtClean="0"/>
            <a:t>Level 8</a:t>
          </a:r>
          <a:endParaRPr lang="de-DE" dirty="0"/>
        </a:p>
      </dgm:t>
    </dgm:pt>
    <dgm:pt modelId="{D75D1B6D-5907-46C0-B97E-785A509A6337}" type="parTrans" cxnId="{9ABA7323-4AFD-40BA-96F6-2F309D0E8202}">
      <dgm:prSet/>
      <dgm:spPr/>
      <dgm:t>
        <a:bodyPr/>
        <a:lstStyle/>
        <a:p>
          <a:endParaRPr lang="de-DE"/>
        </a:p>
      </dgm:t>
    </dgm:pt>
    <dgm:pt modelId="{C1048CBE-BAF7-440C-8FAF-8AD4A10C14E4}" type="sibTrans" cxnId="{9ABA7323-4AFD-40BA-96F6-2F309D0E8202}">
      <dgm:prSet/>
      <dgm:spPr/>
      <dgm:t>
        <a:bodyPr/>
        <a:lstStyle/>
        <a:p>
          <a:endParaRPr lang="de-DE"/>
        </a:p>
      </dgm:t>
    </dgm:pt>
    <dgm:pt modelId="{F4F48157-EFD3-4E1D-AC16-A530BFBCEBBE}" type="pres">
      <dgm:prSet presAssocID="{1753BAE4-50A9-4622-B250-3988CAD6A268}" presName="linearFlow" presStyleCnt="0">
        <dgm:presLayoutVars>
          <dgm:resizeHandles val="exact"/>
        </dgm:presLayoutVars>
      </dgm:prSet>
      <dgm:spPr/>
    </dgm:pt>
    <dgm:pt modelId="{65DAB112-B5A1-47BA-81C4-3D9204132618}" type="pres">
      <dgm:prSet presAssocID="{336B021D-173F-459B-86CE-61B509B04F5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6EE1D49-0C93-4066-98F8-35B5F2B5E8E7}" type="pres">
      <dgm:prSet presAssocID="{B00A10B8-42D9-4189-B22C-D286F813F360}" presName="sibTrans" presStyleLbl="sibTrans2D1" presStyleIdx="0" presStyleCnt="7"/>
      <dgm:spPr/>
      <dgm:t>
        <a:bodyPr/>
        <a:lstStyle/>
        <a:p>
          <a:endParaRPr lang="de-DE"/>
        </a:p>
      </dgm:t>
    </dgm:pt>
    <dgm:pt modelId="{B6376F3A-EB20-48B9-AAA1-FC404DA68CCE}" type="pres">
      <dgm:prSet presAssocID="{B00A10B8-42D9-4189-B22C-D286F813F360}" presName="connectorText" presStyleLbl="sibTrans2D1" presStyleIdx="0" presStyleCnt="7"/>
      <dgm:spPr/>
      <dgm:t>
        <a:bodyPr/>
        <a:lstStyle/>
        <a:p>
          <a:endParaRPr lang="de-DE"/>
        </a:p>
      </dgm:t>
    </dgm:pt>
    <dgm:pt modelId="{747FB4FF-8DA1-4F37-BED4-281FEC9C9B06}" type="pres">
      <dgm:prSet presAssocID="{583B4E4C-2768-4FD0-89EA-68ED6EC248E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449A41D-6F68-419B-BAC6-CF3BDAE35498}" type="pres">
      <dgm:prSet presAssocID="{3E5160AA-CC05-49FB-BFE6-D21E957CBE58}" presName="sibTrans" presStyleLbl="sibTrans2D1" presStyleIdx="1" presStyleCnt="7"/>
      <dgm:spPr/>
      <dgm:t>
        <a:bodyPr/>
        <a:lstStyle/>
        <a:p>
          <a:endParaRPr lang="de-DE"/>
        </a:p>
      </dgm:t>
    </dgm:pt>
    <dgm:pt modelId="{16E0C4CC-80F5-49C0-AD98-667D5968C8CE}" type="pres">
      <dgm:prSet presAssocID="{3E5160AA-CC05-49FB-BFE6-D21E957CBE58}" presName="connectorText" presStyleLbl="sibTrans2D1" presStyleIdx="1" presStyleCnt="7"/>
      <dgm:spPr/>
      <dgm:t>
        <a:bodyPr/>
        <a:lstStyle/>
        <a:p>
          <a:endParaRPr lang="de-DE"/>
        </a:p>
      </dgm:t>
    </dgm:pt>
    <dgm:pt modelId="{0D82A1AB-23EA-49CD-8986-83CF7B00C10F}" type="pres">
      <dgm:prSet presAssocID="{9E783B1C-A7CB-48CB-9E65-5CCC86AB0EC9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AF9C022-7C65-430E-80E4-0FFE5597D5F8}" type="pres">
      <dgm:prSet presAssocID="{AAD9823F-7ABF-4A92-A131-B7A5993DAEF6}" presName="sibTrans" presStyleLbl="sibTrans2D1" presStyleIdx="2" presStyleCnt="7"/>
      <dgm:spPr/>
      <dgm:t>
        <a:bodyPr/>
        <a:lstStyle/>
        <a:p>
          <a:endParaRPr lang="de-DE"/>
        </a:p>
      </dgm:t>
    </dgm:pt>
    <dgm:pt modelId="{28F552D7-DCCC-48A1-B05F-3D1FE5666FE5}" type="pres">
      <dgm:prSet presAssocID="{AAD9823F-7ABF-4A92-A131-B7A5993DAEF6}" presName="connectorText" presStyleLbl="sibTrans2D1" presStyleIdx="2" presStyleCnt="7"/>
      <dgm:spPr/>
      <dgm:t>
        <a:bodyPr/>
        <a:lstStyle/>
        <a:p>
          <a:endParaRPr lang="de-DE"/>
        </a:p>
      </dgm:t>
    </dgm:pt>
    <dgm:pt modelId="{53524334-72A1-4B3D-8BB9-7FBC6A88CC89}" type="pres">
      <dgm:prSet presAssocID="{0CD6DE06-418D-4A15-B780-C67BCB966044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522DC51-E5B0-47CC-9765-AB0ED7E72E70}" type="pres">
      <dgm:prSet presAssocID="{1EE9A650-224C-4941-B9DC-494E2264CC09}" presName="sibTrans" presStyleLbl="sibTrans2D1" presStyleIdx="3" presStyleCnt="7"/>
      <dgm:spPr/>
      <dgm:t>
        <a:bodyPr/>
        <a:lstStyle/>
        <a:p>
          <a:endParaRPr lang="de-DE"/>
        </a:p>
      </dgm:t>
    </dgm:pt>
    <dgm:pt modelId="{A0B99B93-1760-4361-8765-450DD5C515A0}" type="pres">
      <dgm:prSet presAssocID="{1EE9A650-224C-4941-B9DC-494E2264CC09}" presName="connectorText" presStyleLbl="sibTrans2D1" presStyleIdx="3" presStyleCnt="7"/>
      <dgm:spPr/>
      <dgm:t>
        <a:bodyPr/>
        <a:lstStyle/>
        <a:p>
          <a:endParaRPr lang="de-DE"/>
        </a:p>
      </dgm:t>
    </dgm:pt>
    <dgm:pt modelId="{799390F3-9C56-4217-89F7-E59F719D0F8C}" type="pres">
      <dgm:prSet presAssocID="{8542D2DE-3F91-406D-BFAA-E2CC0C810E34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5AE2BB4-5335-4F8D-9D89-DAC324202FFF}" type="pres">
      <dgm:prSet presAssocID="{F113041D-0E71-4797-B425-26C5AEE76805}" presName="sibTrans" presStyleLbl="sibTrans2D1" presStyleIdx="4" presStyleCnt="7"/>
      <dgm:spPr/>
      <dgm:t>
        <a:bodyPr/>
        <a:lstStyle/>
        <a:p>
          <a:endParaRPr lang="de-DE"/>
        </a:p>
      </dgm:t>
    </dgm:pt>
    <dgm:pt modelId="{3F0FFD3F-DAEB-4006-A0BF-C53FAE10A210}" type="pres">
      <dgm:prSet presAssocID="{F113041D-0E71-4797-B425-26C5AEE76805}" presName="connectorText" presStyleLbl="sibTrans2D1" presStyleIdx="4" presStyleCnt="7"/>
      <dgm:spPr/>
      <dgm:t>
        <a:bodyPr/>
        <a:lstStyle/>
        <a:p>
          <a:endParaRPr lang="de-DE"/>
        </a:p>
      </dgm:t>
    </dgm:pt>
    <dgm:pt modelId="{3689B52C-B6FB-4325-8842-94ADA8766BC5}" type="pres">
      <dgm:prSet presAssocID="{F833B623-0BA9-4CA5-B0D5-9991DE75A22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2A3F0DE-2639-4C68-A674-A57558FB26EE}" type="pres">
      <dgm:prSet presAssocID="{5A6BD55C-25BD-4E65-9882-FF927007B4C3}" presName="sibTrans" presStyleLbl="sibTrans2D1" presStyleIdx="5" presStyleCnt="7"/>
      <dgm:spPr/>
      <dgm:t>
        <a:bodyPr/>
        <a:lstStyle/>
        <a:p>
          <a:endParaRPr lang="de-DE"/>
        </a:p>
      </dgm:t>
    </dgm:pt>
    <dgm:pt modelId="{D7936086-2282-456B-A426-01D445BFC4A8}" type="pres">
      <dgm:prSet presAssocID="{5A6BD55C-25BD-4E65-9882-FF927007B4C3}" presName="connectorText" presStyleLbl="sibTrans2D1" presStyleIdx="5" presStyleCnt="7"/>
      <dgm:spPr/>
      <dgm:t>
        <a:bodyPr/>
        <a:lstStyle/>
        <a:p>
          <a:endParaRPr lang="de-DE"/>
        </a:p>
      </dgm:t>
    </dgm:pt>
    <dgm:pt modelId="{C6600639-3FE8-4430-9A5F-34D96C7FC8F8}" type="pres">
      <dgm:prSet presAssocID="{4FE8A06A-C3FA-426F-AD22-7A5A5FD1DF44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71C4E9C-AE78-4C87-97CC-55B7D16D90B1}" type="pres">
      <dgm:prSet presAssocID="{4E1FF8D2-6533-40FA-9EA6-C1AB8AB31AFA}" presName="sibTrans" presStyleLbl="sibTrans2D1" presStyleIdx="6" presStyleCnt="7"/>
      <dgm:spPr/>
      <dgm:t>
        <a:bodyPr/>
        <a:lstStyle/>
        <a:p>
          <a:endParaRPr lang="de-DE"/>
        </a:p>
      </dgm:t>
    </dgm:pt>
    <dgm:pt modelId="{E12D2DDE-E7D4-4AB8-9979-128AE64C9D02}" type="pres">
      <dgm:prSet presAssocID="{4E1FF8D2-6533-40FA-9EA6-C1AB8AB31AFA}" presName="connectorText" presStyleLbl="sibTrans2D1" presStyleIdx="6" presStyleCnt="7"/>
      <dgm:spPr/>
      <dgm:t>
        <a:bodyPr/>
        <a:lstStyle/>
        <a:p>
          <a:endParaRPr lang="de-DE"/>
        </a:p>
      </dgm:t>
    </dgm:pt>
    <dgm:pt modelId="{98A159F1-5BC6-4135-BDB6-03DF93F1FF67}" type="pres">
      <dgm:prSet presAssocID="{62371716-E03E-40B4-9A70-58A4900CB8F4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531E491-6E4E-4F98-907C-B9C99D0B4B4D}" type="presOf" srcId="{1EE9A650-224C-4941-B9DC-494E2264CC09}" destId="{6522DC51-E5B0-47CC-9765-AB0ED7E72E70}" srcOrd="0" destOrd="0" presId="urn:microsoft.com/office/officeart/2005/8/layout/process2"/>
    <dgm:cxn modelId="{8E1A9E1D-538B-49B6-BF27-E0AA9E41C6A6}" srcId="{1753BAE4-50A9-4622-B250-3988CAD6A268}" destId="{9E783B1C-A7CB-48CB-9E65-5CCC86AB0EC9}" srcOrd="2" destOrd="0" parTransId="{F8DCF8B8-F754-4B9C-A48B-F657C3D5087E}" sibTransId="{AAD9823F-7ABF-4A92-A131-B7A5993DAEF6}"/>
    <dgm:cxn modelId="{7742572F-8AAD-4443-802F-254844DE661A}" type="presOf" srcId="{1753BAE4-50A9-4622-B250-3988CAD6A268}" destId="{F4F48157-EFD3-4E1D-AC16-A530BFBCEBBE}" srcOrd="0" destOrd="0" presId="urn:microsoft.com/office/officeart/2005/8/layout/process2"/>
    <dgm:cxn modelId="{FFA728C9-C01F-488E-B693-ADA8F72B44CF}" type="presOf" srcId="{F833B623-0BA9-4CA5-B0D5-9991DE75A225}" destId="{3689B52C-B6FB-4325-8842-94ADA8766BC5}" srcOrd="0" destOrd="0" presId="urn:microsoft.com/office/officeart/2005/8/layout/process2"/>
    <dgm:cxn modelId="{20E0A038-8E4C-4620-A18B-D1E11D74EE79}" type="presOf" srcId="{AAD9823F-7ABF-4A92-A131-B7A5993DAEF6}" destId="{5AF9C022-7C65-430E-80E4-0FFE5597D5F8}" srcOrd="0" destOrd="0" presId="urn:microsoft.com/office/officeart/2005/8/layout/process2"/>
    <dgm:cxn modelId="{341B5300-C1DC-4470-AEEA-1DB89AB993CC}" type="presOf" srcId="{9E783B1C-A7CB-48CB-9E65-5CCC86AB0EC9}" destId="{0D82A1AB-23EA-49CD-8986-83CF7B00C10F}" srcOrd="0" destOrd="0" presId="urn:microsoft.com/office/officeart/2005/8/layout/process2"/>
    <dgm:cxn modelId="{D2B41717-4FFF-4604-97AC-9490E5EDBB99}" type="presOf" srcId="{3E5160AA-CC05-49FB-BFE6-D21E957CBE58}" destId="{16E0C4CC-80F5-49C0-AD98-667D5968C8CE}" srcOrd="1" destOrd="0" presId="urn:microsoft.com/office/officeart/2005/8/layout/process2"/>
    <dgm:cxn modelId="{AFBE713D-F96F-476E-9C4E-3D2C38B85C9B}" type="presOf" srcId="{5A6BD55C-25BD-4E65-9882-FF927007B4C3}" destId="{D7936086-2282-456B-A426-01D445BFC4A8}" srcOrd="1" destOrd="0" presId="urn:microsoft.com/office/officeart/2005/8/layout/process2"/>
    <dgm:cxn modelId="{17EC8C0C-1E5B-45D3-B4FF-10B033BC9882}" type="presOf" srcId="{8542D2DE-3F91-406D-BFAA-E2CC0C810E34}" destId="{799390F3-9C56-4217-89F7-E59F719D0F8C}" srcOrd="0" destOrd="0" presId="urn:microsoft.com/office/officeart/2005/8/layout/process2"/>
    <dgm:cxn modelId="{FF8F14FD-91A0-4A1B-B633-BCA5E882C189}" type="presOf" srcId="{5A6BD55C-25BD-4E65-9882-FF927007B4C3}" destId="{D2A3F0DE-2639-4C68-A674-A57558FB26EE}" srcOrd="0" destOrd="0" presId="urn:microsoft.com/office/officeart/2005/8/layout/process2"/>
    <dgm:cxn modelId="{A29CD7C4-BD89-4DFA-83E0-0DC10BE71BCF}" type="presOf" srcId="{0CD6DE06-418D-4A15-B780-C67BCB966044}" destId="{53524334-72A1-4B3D-8BB9-7FBC6A88CC89}" srcOrd="0" destOrd="0" presId="urn:microsoft.com/office/officeart/2005/8/layout/process2"/>
    <dgm:cxn modelId="{9B8A6CFF-E88B-4F14-9D0A-9031AC52661D}" srcId="{1753BAE4-50A9-4622-B250-3988CAD6A268}" destId="{8542D2DE-3F91-406D-BFAA-E2CC0C810E34}" srcOrd="4" destOrd="0" parTransId="{242EC889-CB5F-4DC9-9D45-FD21F8C27D7D}" sibTransId="{F113041D-0E71-4797-B425-26C5AEE76805}"/>
    <dgm:cxn modelId="{98E2857E-D620-4020-88D3-1BFE3501C344}" type="presOf" srcId="{62371716-E03E-40B4-9A70-58A4900CB8F4}" destId="{98A159F1-5BC6-4135-BDB6-03DF93F1FF67}" srcOrd="0" destOrd="0" presId="urn:microsoft.com/office/officeart/2005/8/layout/process2"/>
    <dgm:cxn modelId="{3C178371-FE23-4D16-8F02-E560991E325D}" type="presOf" srcId="{4FE8A06A-C3FA-426F-AD22-7A5A5FD1DF44}" destId="{C6600639-3FE8-4430-9A5F-34D96C7FC8F8}" srcOrd="0" destOrd="0" presId="urn:microsoft.com/office/officeart/2005/8/layout/process2"/>
    <dgm:cxn modelId="{672491B5-04DB-4EE1-9B33-E117ABCDF45A}" type="presOf" srcId="{B00A10B8-42D9-4189-B22C-D286F813F360}" destId="{B6376F3A-EB20-48B9-AAA1-FC404DA68CCE}" srcOrd="1" destOrd="0" presId="urn:microsoft.com/office/officeart/2005/8/layout/process2"/>
    <dgm:cxn modelId="{76F7B109-D522-4EE1-9C31-57879BEF867B}" srcId="{1753BAE4-50A9-4622-B250-3988CAD6A268}" destId="{0CD6DE06-418D-4A15-B780-C67BCB966044}" srcOrd="3" destOrd="0" parTransId="{1D056E90-6465-48EF-A26C-E9D6A7A99A93}" sibTransId="{1EE9A650-224C-4941-B9DC-494E2264CC09}"/>
    <dgm:cxn modelId="{3B67FFEA-BB5D-42DB-9297-AA6F7ED7E05B}" srcId="{1753BAE4-50A9-4622-B250-3988CAD6A268}" destId="{336B021D-173F-459B-86CE-61B509B04F59}" srcOrd="0" destOrd="0" parTransId="{E6EC2257-12DF-4D23-B505-3162274C8714}" sibTransId="{B00A10B8-42D9-4189-B22C-D286F813F360}"/>
    <dgm:cxn modelId="{2381E0BF-FDFE-4CD8-B334-84AF6F15E873}" type="presOf" srcId="{583B4E4C-2768-4FD0-89EA-68ED6EC248E6}" destId="{747FB4FF-8DA1-4F37-BED4-281FEC9C9B06}" srcOrd="0" destOrd="0" presId="urn:microsoft.com/office/officeart/2005/8/layout/process2"/>
    <dgm:cxn modelId="{6D7270F4-68E5-4CB8-8F3B-6F876DF7548A}" type="presOf" srcId="{3E5160AA-CC05-49FB-BFE6-D21E957CBE58}" destId="{4449A41D-6F68-419B-BAC6-CF3BDAE35498}" srcOrd="0" destOrd="0" presId="urn:microsoft.com/office/officeart/2005/8/layout/process2"/>
    <dgm:cxn modelId="{CC7F8F05-261E-4C02-8EC0-117E0680B84D}" type="presOf" srcId="{AAD9823F-7ABF-4A92-A131-B7A5993DAEF6}" destId="{28F552D7-DCCC-48A1-B05F-3D1FE5666FE5}" srcOrd="1" destOrd="0" presId="urn:microsoft.com/office/officeart/2005/8/layout/process2"/>
    <dgm:cxn modelId="{E3397AF5-251B-4EC9-8A92-1762E73623A4}" type="presOf" srcId="{F113041D-0E71-4797-B425-26C5AEE76805}" destId="{3F0FFD3F-DAEB-4006-A0BF-C53FAE10A210}" srcOrd="1" destOrd="0" presId="urn:microsoft.com/office/officeart/2005/8/layout/process2"/>
    <dgm:cxn modelId="{DF22AE4F-3C0A-46D9-8401-ECD7545127D7}" type="presOf" srcId="{B00A10B8-42D9-4189-B22C-D286F813F360}" destId="{06EE1D49-0C93-4066-98F8-35B5F2B5E8E7}" srcOrd="0" destOrd="0" presId="urn:microsoft.com/office/officeart/2005/8/layout/process2"/>
    <dgm:cxn modelId="{799EC804-BA3A-454C-875E-38F96BECBE6F}" type="presOf" srcId="{336B021D-173F-459B-86CE-61B509B04F59}" destId="{65DAB112-B5A1-47BA-81C4-3D9204132618}" srcOrd="0" destOrd="0" presId="urn:microsoft.com/office/officeart/2005/8/layout/process2"/>
    <dgm:cxn modelId="{5433E88A-55CA-458D-AE04-3E22056BFEED}" type="presOf" srcId="{4E1FF8D2-6533-40FA-9EA6-C1AB8AB31AFA}" destId="{E12D2DDE-E7D4-4AB8-9979-128AE64C9D02}" srcOrd="1" destOrd="0" presId="urn:microsoft.com/office/officeart/2005/8/layout/process2"/>
    <dgm:cxn modelId="{AE797B54-3B91-4E44-A65A-6E0B6BEF9B81}" type="presOf" srcId="{F113041D-0E71-4797-B425-26C5AEE76805}" destId="{D5AE2BB4-5335-4F8D-9D89-DAC324202FFF}" srcOrd="0" destOrd="0" presId="urn:microsoft.com/office/officeart/2005/8/layout/process2"/>
    <dgm:cxn modelId="{DC120BE0-63BC-4273-83D8-63AF37AE65BB}" srcId="{1753BAE4-50A9-4622-B250-3988CAD6A268}" destId="{F833B623-0BA9-4CA5-B0D5-9991DE75A225}" srcOrd="5" destOrd="0" parTransId="{351B08E2-28FD-47C4-9FED-636261222B21}" sibTransId="{5A6BD55C-25BD-4E65-9882-FF927007B4C3}"/>
    <dgm:cxn modelId="{9ABA7323-4AFD-40BA-96F6-2F309D0E8202}" srcId="{1753BAE4-50A9-4622-B250-3988CAD6A268}" destId="{62371716-E03E-40B4-9A70-58A4900CB8F4}" srcOrd="7" destOrd="0" parTransId="{D75D1B6D-5907-46C0-B97E-785A509A6337}" sibTransId="{C1048CBE-BAF7-440C-8FAF-8AD4A10C14E4}"/>
    <dgm:cxn modelId="{61B6B93E-B858-49FE-BBB9-41C834478AF8}" srcId="{1753BAE4-50A9-4622-B250-3988CAD6A268}" destId="{4FE8A06A-C3FA-426F-AD22-7A5A5FD1DF44}" srcOrd="6" destOrd="0" parTransId="{A4ECA160-229E-45AE-A127-B3272ECC3B6E}" sibTransId="{4E1FF8D2-6533-40FA-9EA6-C1AB8AB31AFA}"/>
    <dgm:cxn modelId="{2B6514F4-27A0-47E5-AC78-B4218ECD28F2}" type="presOf" srcId="{4E1FF8D2-6533-40FA-9EA6-C1AB8AB31AFA}" destId="{571C4E9C-AE78-4C87-97CC-55B7D16D90B1}" srcOrd="0" destOrd="0" presId="urn:microsoft.com/office/officeart/2005/8/layout/process2"/>
    <dgm:cxn modelId="{170061CB-F49D-4DC2-9AA0-4ADDA8483FA3}" srcId="{1753BAE4-50A9-4622-B250-3988CAD6A268}" destId="{583B4E4C-2768-4FD0-89EA-68ED6EC248E6}" srcOrd="1" destOrd="0" parTransId="{CD538C7F-BF79-4761-9D7B-2EB5798879CE}" sibTransId="{3E5160AA-CC05-49FB-BFE6-D21E957CBE58}"/>
    <dgm:cxn modelId="{F47A98F9-25F5-4C5F-A3E7-3AB9EEB74E20}" type="presOf" srcId="{1EE9A650-224C-4941-B9DC-494E2264CC09}" destId="{A0B99B93-1760-4361-8765-450DD5C515A0}" srcOrd="1" destOrd="0" presId="urn:microsoft.com/office/officeart/2005/8/layout/process2"/>
    <dgm:cxn modelId="{C7BECB68-F7CE-442E-A174-B23D2630A9D7}" type="presParOf" srcId="{F4F48157-EFD3-4E1D-AC16-A530BFBCEBBE}" destId="{65DAB112-B5A1-47BA-81C4-3D9204132618}" srcOrd="0" destOrd="0" presId="urn:microsoft.com/office/officeart/2005/8/layout/process2"/>
    <dgm:cxn modelId="{66AE5ADB-64CE-4C61-B627-BE7E9274E00B}" type="presParOf" srcId="{F4F48157-EFD3-4E1D-AC16-A530BFBCEBBE}" destId="{06EE1D49-0C93-4066-98F8-35B5F2B5E8E7}" srcOrd="1" destOrd="0" presId="urn:microsoft.com/office/officeart/2005/8/layout/process2"/>
    <dgm:cxn modelId="{E0504463-53D4-4F0B-BED9-35B609443D49}" type="presParOf" srcId="{06EE1D49-0C93-4066-98F8-35B5F2B5E8E7}" destId="{B6376F3A-EB20-48B9-AAA1-FC404DA68CCE}" srcOrd="0" destOrd="0" presId="urn:microsoft.com/office/officeart/2005/8/layout/process2"/>
    <dgm:cxn modelId="{ED9E1AB3-039E-419C-BCB7-212E1A3E66A7}" type="presParOf" srcId="{F4F48157-EFD3-4E1D-AC16-A530BFBCEBBE}" destId="{747FB4FF-8DA1-4F37-BED4-281FEC9C9B06}" srcOrd="2" destOrd="0" presId="urn:microsoft.com/office/officeart/2005/8/layout/process2"/>
    <dgm:cxn modelId="{DC26FD15-54B9-4D8A-B962-2B905FB3EA4D}" type="presParOf" srcId="{F4F48157-EFD3-4E1D-AC16-A530BFBCEBBE}" destId="{4449A41D-6F68-419B-BAC6-CF3BDAE35498}" srcOrd="3" destOrd="0" presId="urn:microsoft.com/office/officeart/2005/8/layout/process2"/>
    <dgm:cxn modelId="{762F4516-9D10-435C-97C2-4E639FD3E24F}" type="presParOf" srcId="{4449A41D-6F68-419B-BAC6-CF3BDAE35498}" destId="{16E0C4CC-80F5-49C0-AD98-667D5968C8CE}" srcOrd="0" destOrd="0" presId="urn:microsoft.com/office/officeart/2005/8/layout/process2"/>
    <dgm:cxn modelId="{B197F0B5-E108-4431-A640-C21268435351}" type="presParOf" srcId="{F4F48157-EFD3-4E1D-AC16-A530BFBCEBBE}" destId="{0D82A1AB-23EA-49CD-8986-83CF7B00C10F}" srcOrd="4" destOrd="0" presId="urn:microsoft.com/office/officeart/2005/8/layout/process2"/>
    <dgm:cxn modelId="{580D6381-85A4-4F82-A188-7B97C028C16F}" type="presParOf" srcId="{F4F48157-EFD3-4E1D-AC16-A530BFBCEBBE}" destId="{5AF9C022-7C65-430E-80E4-0FFE5597D5F8}" srcOrd="5" destOrd="0" presId="urn:microsoft.com/office/officeart/2005/8/layout/process2"/>
    <dgm:cxn modelId="{EF96CBE3-06D9-400C-9F15-8B63B542272C}" type="presParOf" srcId="{5AF9C022-7C65-430E-80E4-0FFE5597D5F8}" destId="{28F552D7-DCCC-48A1-B05F-3D1FE5666FE5}" srcOrd="0" destOrd="0" presId="urn:microsoft.com/office/officeart/2005/8/layout/process2"/>
    <dgm:cxn modelId="{4ED133A4-8945-46BA-9B7D-9FB84900494A}" type="presParOf" srcId="{F4F48157-EFD3-4E1D-AC16-A530BFBCEBBE}" destId="{53524334-72A1-4B3D-8BB9-7FBC6A88CC89}" srcOrd="6" destOrd="0" presId="urn:microsoft.com/office/officeart/2005/8/layout/process2"/>
    <dgm:cxn modelId="{B5C7C0BB-6F60-4FBB-9483-4B148FDB9090}" type="presParOf" srcId="{F4F48157-EFD3-4E1D-AC16-A530BFBCEBBE}" destId="{6522DC51-E5B0-47CC-9765-AB0ED7E72E70}" srcOrd="7" destOrd="0" presId="urn:microsoft.com/office/officeart/2005/8/layout/process2"/>
    <dgm:cxn modelId="{A9AB64CC-4E92-4E6B-9940-1BB1E2F92364}" type="presParOf" srcId="{6522DC51-E5B0-47CC-9765-AB0ED7E72E70}" destId="{A0B99B93-1760-4361-8765-450DD5C515A0}" srcOrd="0" destOrd="0" presId="urn:microsoft.com/office/officeart/2005/8/layout/process2"/>
    <dgm:cxn modelId="{2F55AC67-A9EB-4331-B26A-42E534A8D441}" type="presParOf" srcId="{F4F48157-EFD3-4E1D-AC16-A530BFBCEBBE}" destId="{799390F3-9C56-4217-89F7-E59F719D0F8C}" srcOrd="8" destOrd="0" presId="urn:microsoft.com/office/officeart/2005/8/layout/process2"/>
    <dgm:cxn modelId="{2E3DEA82-CB44-4F6E-B4C9-FF2F93632D4D}" type="presParOf" srcId="{F4F48157-EFD3-4E1D-AC16-A530BFBCEBBE}" destId="{D5AE2BB4-5335-4F8D-9D89-DAC324202FFF}" srcOrd="9" destOrd="0" presId="urn:microsoft.com/office/officeart/2005/8/layout/process2"/>
    <dgm:cxn modelId="{94926BDC-DDC6-4174-81EA-A717E0CE106E}" type="presParOf" srcId="{D5AE2BB4-5335-4F8D-9D89-DAC324202FFF}" destId="{3F0FFD3F-DAEB-4006-A0BF-C53FAE10A210}" srcOrd="0" destOrd="0" presId="urn:microsoft.com/office/officeart/2005/8/layout/process2"/>
    <dgm:cxn modelId="{BFA815CE-2F4D-47FB-9DEC-E5A3A4769EE1}" type="presParOf" srcId="{F4F48157-EFD3-4E1D-AC16-A530BFBCEBBE}" destId="{3689B52C-B6FB-4325-8842-94ADA8766BC5}" srcOrd="10" destOrd="0" presId="urn:microsoft.com/office/officeart/2005/8/layout/process2"/>
    <dgm:cxn modelId="{922E1EAC-AA40-4D22-9E21-8766B00EC4FD}" type="presParOf" srcId="{F4F48157-EFD3-4E1D-AC16-A530BFBCEBBE}" destId="{D2A3F0DE-2639-4C68-A674-A57558FB26EE}" srcOrd="11" destOrd="0" presId="urn:microsoft.com/office/officeart/2005/8/layout/process2"/>
    <dgm:cxn modelId="{051CA1F8-7E3D-4A8E-BC6B-8066DF3D4BD7}" type="presParOf" srcId="{D2A3F0DE-2639-4C68-A674-A57558FB26EE}" destId="{D7936086-2282-456B-A426-01D445BFC4A8}" srcOrd="0" destOrd="0" presId="urn:microsoft.com/office/officeart/2005/8/layout/process2"/>
    <dgm:cxn modelId="{22B7E23D-CF5B-429E-A193-8663E367F7A5}" type="presParOf" srcId="{F4F48157-EFD3-4E1D-AC16-A530BFBCEBBE}" destId="{C6600639-3FE8-4430-9A5F-34D96C7FC8F8}" srcOrd="12" destOrd="0" presId="urn:microsoft.com/office/officeart/2005/8/layout/process2"/>
    <dgm:cxn modelId="{561E0568-7A72-4073-9B78-6A3C6E2F3CB2}" type="presParOf" srcId="{F4F48157-EFD3-4E1D-AC16-A530BFBCEBBE}" destId="{571C4E9C-AE78-4C87-97CC-55B7D16D90B1}" srcOrd="13" destOrd="0" presId="urn:microsoft.com/office/officeart/2005/8/layout/process2"/>
    <dgm:cxn modelId="{6FDDDC0B-CB00-4BD9-95C9-3027F81DF0ED}" type="presParOf" srcId="{571C4E9C-AE78-4C87-97CC-55B7D16D90B1}" destId="{E12D2DDE-E7D4-4AB8-9979-128AE64C9D02}" srcOrd="0" destOrd="0" presId="urn:microsoft.com/office/officeart/2005/8/layout/process2"/>
    <dgm:cxn modelId="{F7E941B9-8B6F-4D3F-8437-D63335D5902E}" type="presParOf" srcId="{F4F48157-EFD3-4E1D-AC16-A530BFBCEBBE}" destId="{98A159F1-5BC6-4135-BDB6-03DF93F1FF67}" srcOrd="1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A1F83-9DAC-48F9-BD7B-494AAF13D300}">
      <dsp:nvSpPr>
        <dsp:cNvPr id="0" name=""/>
        <dsp:cNvSpPr/>
      </dsp:nvSpPr>
      <dsp:spPr>
        <a:xfrm>
          <a:off x="0" y="3438748"/>
          <a:ext cx="6487616" cy="752314"/>
        </a:xfrm>
        <a:prstGeom prst="rect">
          <a:avLst/>
        </a:prstGeom>
        <a:solidFill>
          <a:srgbClr val="1871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smtClean="0"/>
            <a:t>Credit Points</a:t>
          </a:r>
          <a:endParaRPr lang="en-US" sz="1600" kern="1200" noProof="0"/>
        </a:p>
      </dsp:txBody>
      <dsp:txXfrm>
        <a:off x="0" y="3438748"/>
        <a:ext cx="6487616" cy="406249"/>
      </dsp:txXfrm>
    </dsp:sp>
    <dsp:sp modelId="{D18250E3-E072-491C-9387-B4C69AAC2E76}">
      <dsp:nvSpPr>
        <dsp:cNvPr id="0" name=""/>
        <dsp:cNvSpPr/>
      </dsp:nvSpPr>
      <dsp:spPr>
        <a:xfrm>
          <a:off x="0" y="3829951"/>
          <a:ext cx="6487616" cy="3460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Allocation of credit points in comparison to reference curricula and EQF</a:t>
          </a:r>
          <a:endParaRPr lang="en-US" sz="1600" kern="1200" noProof="0" dirty="0"/>
        </a:p>
      </dsp:txBody>
      <dsp:txXfrm>
        <a:off x="0" y="3829951"/>
        <a:ext cx="6487616" cy="346064"/>
      </dsp:txXfrm>
    </dsp:sp>
    <dsp:sp modelId="{12B875F2-CA02-4184-8E53-F3397BC5E9CF}">
      <dsp:nvSpPr>
        <dsp:cNvPr id="0" name=""/>
        <dsp:cNvSpPr/>
      </dsp:nvSpPr>
      <dsp:spPr>
        <a:xfrm rot="10800000">
          <a:off x="0" y="2292974"/>
          <a:ext cx="6487616" cy="1157059"/>
        </a:xfrm>
        <a:prstGeom prst="upArrowCallout">
          <a:avLst/>
        </a:prstGeom>
        <a:solidFill>
          <a:srgbClr val="1871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Learning Outcome</a:t>
          </a:r>
          <a:endParaRPr lang="en-US" sz="1600" kern="1200" noProof="0" dirty="0"/>
        </a:p>
      </dsp:txBody>
      <dsp:txXfrm rot="-10800000">
        <a:off x="0" y="2292974"/>
        <a:ext cx="6487616" cy="406127"/>
      </dsp:txXfrm>
    </dsp:sp>
    <dsp:sp modelId="{B2E53AC5-9B5A-4143-B0F1-E0AD8E7FBFA7}">
      <dsp:nvSpPr>
        <dsp:cNvPr id="0" name=""/>
        <dsp:cNvSpPr/>
      </dsp:nvSpPr>
      <dsp:spPr>
        <a:xfrm>
          <a:off x="0" y="2699101"/>
          <a:ext cx="6487616" cy="345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Design of curricula and learning outcome with reference to independence and autonomy </a:t>
          </a:r>
          <a:endParaRPr lang="en-US" sz="1600" kern="1200" noProof="0" dirty="0"/>
        </a:p>
      </dsp:txBody>
      <dsp:txXfrm>
        <a:off x="0" y="2699101"/>
        <a:ext cx="6487616" cy="345960"/>
      </dsp:txXfrm>
    </dsp:sp>
    <dsp:sp modelId="{376A3359-5235-4E8B-9752-285402C8D94F}">
      <dsp:nvSpPr>
        <dsp:cNvPr id="0" name=""/>
        <dsp:cNvSpPr/>
      </dsp:nvSpPr>
      <dsp:spPr>
        <a:xfrm rot="10800000">
          <a:off x="0" y="1147199"/>
          <a:ext cx="6487616" cy="1157059"/>
        </a:xfrm>
        <a:prstGeom prst="upArrowCallout">
          <a:avLst/>
        </a:prstGeom>
        <a:solidFill>
          <a:srgbClr val="1871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Care Models</a:t>
          </a:r>
          <a:endParaRPr lang="en-US" sz="1600" kern="1200" noProof="0" dirty="0"/>
        </a:p>
      </dsp:txBody>
      <dsp:txXfrm rot="-10800000">
        <a:off x="0" y="1147199"/>
        <a:ext cx="6487616" cy="406127"/>
      </dsp:txXfrm>
    </dsp:sp>
    <dsp:sp modelId="{F507B927-19B0-408F-86AC-84B25186E59A}">
      <dsp:nvSpPr>
        <dsp:cNvPr id="0" name=""/>
        <dsp:cNvSpPr/>
      </dsp:nvSpPr>
      <dsp:spPr>
        <a:xfrm>
          <a:off x="0" y="1553327"/>
          <a:ext cx="6487616" cy="345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Definition of Reference Model and required knowledge, skills and competencies </a:t>
          </a:r>
          <a:endParaRPr lang="en-US" sz="1600" kern="1200" noProof="0" dirty="0"/>
        </a:p>
      </dsp:txBody>
      <dsp:txXfrm>
        <a:off x="0" y="1553327"/>
        <a:ext cx="6487616" cy="345960"/>
      </dsp:txXfrm>
    </dsp:sp>
    <dsp:sp modelId="{CC4647ED-A82B-4EBA-908C-82B29539A24F}">
      <dsp:nvSpPr>
        <dsp:cNvPr id="0" name=""/>
        <dsp:cNvSpPr/>
      </dsp:nvSpPr>
      <dsp:spPr>
        <a:xfrm rot="10800000">
          <a:off x="0" y="1425"/>
          <a:ext cx="6487616" cy="1157059"/>
        </a:xfrm>
        <a:prstGeom prst="upArrowCallout">
          <a:avLst/>
        </a:prstGeom>
        <a:solidFill>
          <a:srgbClr val="1871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Care Process</a:t>
          </a:r>
          <a:endParaRPr lang="en-US" sz="1600" kern="1200" noProof="0" dirty="0"/>
        </a:p>
      </dsp:txBody>
      <dsp:txXfrm rot="-10800000">
        <a:off x="0" y="1425"/>
        <a:ext cx="6487616" cy="406127"/>
      </dsp:txXfrm>
    </dsp:sp>
    <dsp:sp modelId="{C840F59B-6A40-44AF-B98B-A9EA7C025E92}">
      <dsp:nvSpPr>
        <dsp:cNvPr id="0" name=""/>
        <dsp:cNvSpPr/>
      </dsp:nvSpPr>
      <dsp:spPr>
        <a:xfrm>
          <a:off x="0" y="407553"/>
          <a:ext cx="6487616" cy="345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Analysis and definition  of relevant  tasks and activities</a:t>
          </a:r>
          <a:endParaRPr lang="en-US" sz="1600" kern="1200" noProof="0" dirty="0"/>
        </a:p>
      </dsp:txBody>
      <dsp:txXfrm>
        <a:off x="0" y="407553"/>
        <a:ext cx="6487616" cy="3459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AB112-B5A1-47BA-81C4-3D9204132618}">
      <dsp:nvSpPr>
        <dsp:cNvPr id="0" name=""/>
        <dsp:cNvSpPr/>
      </dsp:nvSpPr>
      <dsp:spPr>
        <a:xfrm>
          <a:off x="2495988" y="889"/>
          <a:ext cx="591477" cy="316509"/>
        </a:xfrm>
        <a:prstGeom prst="roundRect">
          <a:avLst>
            <a:gd name="adj" fmla="val 10000"/>
          </a:avLst>
        </a:prstGeom>
        <a:solidFill>
          <a:srgbClr val="1871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Level 1</a:t>
          </a:r>
          <a:endParaRPr lang="de-DE" sz="1300" kern="1200" dirty="0"/>
        </a:p>
      </dsp:txBody>
      <dsp:txXfrm>
        <a:off x="2505258" y="10159"/>
        <a:ext cx="572937" cy="297969"/>
      </dsp:txXfrm>
    </dsp:sp>
    <dsp:sp modelId="{06EE1D49-0C93-4066-98F8-35B5F2B5E8E7}">
      <dsp:nvSpPr>
        <dsp:cNvPr id="0" name=""/>
        <dsp:cNvSpPr/>
      </dsp:nvSpPr>
      <dsp:spPr>
        <a:xfrm rot="5400000">
          <a:off x="2732381" y="325311"/>
          <a:ext cx="118691" cy="142429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-5400000">
        <a:off x="2748999" y="337180"/>
        <a:ext cx="85457" cy="83084"/>
      </dsp:txXfrm>
    </dsp:sp>
    <dsp:sp modelId="{747FB4FF-8DA1-4F37-BED4-281FEC9C9B06}">
      <dsp:nvSpPr>
        <dsp:cNvPr id="0" name=""/>
        <dsp:cNvSpPr/>
      </dsp:nvSpPr>
      <dsp:spPr>
        <a:xfrm>
          <a:off x="2495988" y="475653"/>
          <a:ext cx="591477" cy="316509"/>
        </a:xfrm>
        <a:prstGeom prst="roundRect">
          <a:avLst>
            <a:gd name="adj" fmla="val 10000"/>
          </a:avLst>
        </a:prstGeom>
        <a:solidFill>
          <a:srgbClr val="1871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Level 2</a:t>
          </a:r>
          <a:endParaRPr lang="de-DE" sz="1300" kern="1200" dirty="0"/>
        </a:p>
      </dsp:txBody>
      <dsp:txXfrm>
        <a:off x="2505258" y="484923"/>
        <a:ext cx="572937" cy="297969"/>
      </dsp:txXfrm>
    </dsp:sp>
    <dsp:sp modelId="{4449A41D-6F68-419B-BAC6-CF3BDAE35498}">
      <dsp:nvSpPr>
        <dsp:cNvPr id="0" name=""/>
        <dsp:cNvSpPr/>
      </dsp:nvSpPr>
      <dsp:spPr>
        <a:xfrm rot="5400000">
          <a:off x="2732381" y="800075"/>
          <a:ext cx="118691" cy="142429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-5400000">
        <a:off x="2748999" y="811944"/>
        <a:ext cx="85457" cy="83084"/>
      </dsp:txXfrm>
    </dsp:sp>
    <dsp:sp modelId="{0D82A1AB-23EA-49CD-8986-83CF7B00C10F}">
      <dsp:nvSpPr>
        <dsp:cNvPr id="0" name=""/>
        <dsp:cNvSpPr/>
      </dsp:nvSpPr>
      <dsp:spPr>
        <a:xfrm>
          <a:off x="2495988" y="950417"/>
          <a:ext cx="591477" cy="316509"/>
        </a:xfrm>
        <a:prstGeom prst="roundRect">
          <a:avLst>
            <a:gd name="adj" fmla="val 10000"/>
          </a:avLst>
        </a:prstGeom>
        <a:solidFill>
          <a:srgbClr val="1871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Level 3</a:t>
          </a:r>
          <a:endParaRPr lang="de-DE" sz="1300" kern="1200" dirty="0"/>
        </a:p>
      </dsp:txBody>
      <dsp:txXfrm>
        <a:off x="2505258" y="959687"/>
        <a:ext cx="572937" cy="297969"/>
      </dsp:txXfrm>
    </dsp:sp>
    <dsp:sp modelId="{5AF9C022-7C65-430E-80E4-0FFE5597D5F8}">
      <dsp:nvSpPr>
        <dsp:cNvPr id="0" name=""/>
        <dsp:cNvSpPr/>
      </dsp:nvSpPr>
      <dsp:spPr>
        <a:xfrm rot="5400000">
          <a:off x="2732381" y="1274839"/>
          <a:ext cx="118691" cy="142429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-5400000">
        <a:off x="2748999" y="1286708"/>
        <a:ext cx="85457" cy="83084"/>
      </dsp:txXfrm>
    </dsp:sp>
    <dsp:sp modelId="{53524334-72A1-4B3D-8BB9-7FBC6A88CC89}">
      <dsp:nvSpPr>
        <dsp:cNvPr id="0" name=""/>
        <dsp:cNvSpPr/>
      </dsp:nvSpPr>
      <dsp:spPr>
        <a:xfrm>
          <a:off x="2495988" y="1425181"/>
          <a:ext cx="591477" cy="316509"/>
        </a:xfrm>
        <a:prstGeom prst="roundRect">
          <a:avLst>
            <a:gd name="adj" fmla="val 10000"/>
          </a:avLst>
        </a:prstGeom>
        <a:solidFill>
          <a:srgbClr val="1871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Level 4</a:t>
          </a:r>
          <a:endParaRPr lang="de-DE" sz="1300" kern="1200" dirty="0"/>
        </a:p>
      </dsp:txBody>
      <dsp:txXfrm>
        <a:off x="2505258" y="1434451"/>
        <a:ext cx="572937" cy="297969"/>
      </dsp:txXfrm>
    </dsp:sp>
    <dsp:sp modelId="{6522DC51-E5B0-47CC-9765-AB0ED7E72E70}">
      <dsp:nvSpPr>
        <dsp:cNvPr id="0" name=""/>
        <dsp:cNvSpPr/>
      </dsp:nvSpPr>
      <dsp:spPr>
        <a:xfrm rot="5400000">
          <a:off x="2732381" y="1749603"/>
          <a:ext cx="118691" cy="142429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-5400000">
        <a:off x="2748999" y="1761472"/>
        <a:ext cx="85457" cy="83084"/>
      </dsp:txXfrm>
    </dsp:sp>
    <dsp:sp modelId="{799390F3-9C56-4217-89F7-E59F719D0F8C}">
      <dsp:nvSpPr>
        <dsp:cNvPr id="0" name=""/>
        <dsp:cNvSpPr/>
      </dsp:nvSpPr>
      <dsp:spPr>
        <a:xfrm>
          <a:off x="2495988" y="1899945"/>
          <a:ext cx="591477" cy="316509"/>
        </a:xfrm>
        <a:prstGeom prst="roundRect">
          <a:avLst>
            <a:gd name="adj" fmla="val 10000"/>
          </a:avLst>
        </a:prstGeom>
        <a:solidFill>
          <a:srgbClr val="1871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Level 5</a:t>
          </a:r>
          <a:endParaRPr lang="de-DE" sz="1300" kern="1200" dirty="0"/>
        </a:p>
      </dsp:txBody>
      <dsp:txXfrm>
        <a:off x="2505258" y="1909215"/>
        <a:ext cx="572937" cy="297969"/>
      </dsp:txXfrm>
    </dsp:sp>
    <dsp:sp modelId="{D5AE2BB4-5335-4F8D-9D89-DAC324202FFF}">
      <dsp:nvSpPr>
        <dsp:cNvPr id="0" name=""/>
        <dsp:cNvSpPr/>
      </dsp:nvSpPr>
      <dsp:spPr>
        <a:xfrm rot="5400000">
          <a:off x="2732381" y="2224368"/>
          <a:ext cx="118691" cy="142429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-5400000">
        <a:off x="2748999" y="2236237"/>
        <a:ext cx="85457" cy="83084"/>
      </dsp:txXfrm>
    </dsp:sp>
    <dsp:sp modelId="{3689B52C-B6FB-4325-8842-94ADA8766BC5}">
      <dsp:nvSpPr>
        <dsp:cNvPr id="0" name=""/>
        <dsp:cNvSpPr/>
      </dsp:nvSpPr>
      <dsp:spPr>
        <a:xfrm>
          <a:off x="2495988" y="2374710"/>
          <a:ext cx="591477" cy="316509"/>
        </a:xfrm>
        <a:prstGeom prst="roundRect">
          <a:avLst>
            <a:gd name="adj" fmla="val 10000"/>
          </a:avLst>
        </a:prstGeom>
        <a:solidFill>
          <a:srgbClr val="1871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Level 6</a:t>
          </a:r>
          <a:endParaRPr lang="de-DE" sz="1300" kern="1200" dirty="0"/>
        </a:p>
      </dsp:txBody>
      <dsp:txXfrm>
        <a:off x="2505258" y="2383980"/>
        <a:ext cx="572937" cy="297969"/>
      </dsp:txXfrm>
    </dsp:sp>
    <dsp:sp modelId="{D2A3F0DE-2639-4C68-A674-A57558FB26EE}">
      <dsp:nvSpPr>
        <dsp:cNvPr id="0" name=""/>
        <dsp:cNvSpPr/>
      </dsp:nvSpPr>
      <dsp:spPr>
        <a:xfrm rot="5400000">
          <a:off x="2732381" y="2699132"/>
          <a:ext cx="118691" cy="142429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-5400000">
        <a:off x="2748999" y="2711001"/>
        <a:ext cx="85457" cy="83084"/>
      </dsp:txXfrm>
    </dsp:sp>
    <dsp:sp modelId="{C6600639-3FE8-4430-9A5F-34D96C7FC8F8}">
      <dsp:nvSpPr>
        <dsp:cNvPr id="0" name=""/>
        <dsp:cNvSpPr/>
      </dsp:nvSpPr>
      <dsp:spPr>
        <a:xfrm>
          <a:off x="2495988" y="2849474"/>
          <a:ext cx="591477" cy="316509"/>
        </a:xfrm>
        <a:prstGeom prst="roundRect">
          <a:avLst>
            <a:gd name="adj" fmla="val 10000"/>
          </a:avLst>
        </a:prstGeom>
        <a:solidFill>
          <a:srgbClr val="1871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Level 7</a:t>
          </a:r>
          <a:endParaRPr lang="de-DE" sz="1300" kern="1200" dirty="0"/>
        </a:p>
      </dsp:txBody>
      <dsp:txXfrm>
        <a:off x="2505258" y="2858744"/>
        <a:ext cx="572937" cy="297969"/>
      </dsp:txXfrm>
    </dsp:sp>
    <dsp:sp modelId="{571C4E9C-AE78-4C87-97CC-55B7D16D90B1}">
      <dsp:nvSpPr>
        <dsp:cNvPr id="0" name=""/>
        <dsp:cNvSpPr/>
      </dsp:nvSpPr>
      <dsp:spPr>
        <a:xfrm rot="5400000">
          <a:off x="2732381" y="3173896"/>
          <a:ext cx="118691" cy="142429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-5400000">
        <a:off x="2748999" y="3185765"/>
        <a:ext cx="85457" cy="83084"/>
      </dsp:txXfrm>
    </dsp:sp>
    <dsp:sp modelId="{98A159F1-5BC6-4135-BDB6-03DF93F1FF67}">
      <dsp:nvSpPr>
        <dsp:cNvPr id="0" name=""/>
        <dsp:cNvSpPr/>
      </dsp:nvSpPr>
      <dsp:spPr>
        <a:xfrm>
          <a:off x="2495988" y="3324238"/>
          <a:ext cx="591477" cy="316509"/>
        </a:xfrm>
        <a:prstGeom prst="roundRect">
          <a:avLst>
            <a:gd name="adj" fmla="val 10000"/>
          </a:avLst>
        </a:prstGeom>
        <a:solidFill>
          <a:srgbClr val="1871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Level 8</a:t>
          </a:r>
          <a:endParaRPr lang="de-DE" sz="1300" kern="1200" dirty="0"/>
        </a:p>
      </dsp:txBody>
      <dsp:txXfrm>
        <a:off x="2505258" y="3333508"/>
        <a:ext cx="572937" cy="297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8C41D27-D6DF-4D31-8A74-7D5153173344}" type="datetime1">
              <a:rPr lang="de-DE"/>
              <a:pPr>
                <a:defRPr/>
              </a:pPr>
              <a:t>22.10.2013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ED38DA8-1CF1-4906-90BF-FE8BBB06CA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0356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5C4D6F3-42F6-4ED9-83CC-B88C5E2B0F4C}" type="datetime1">
              <a:rPr lang="de-DE"/>
              <a:pPr>
                <a:defRPr/>
              </a:pPr>
              <a:t>22.10.2013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F0048C8-006E-4B10-A2C2-3F28DCED805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95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904004" y="1008000"/>
            <a:ext cx="2698223" cy="63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2562" y="4840831"/>
            <a:ext cx="5220000" cy="1440000"/>
          </a:xfrm>
          <a:prstGeom prst="rect">
            <a:avLst/>
          </a:prstGeom>
        </p:spPr>
        <p:txBody>
          <a:bodyPr wrap="none" lIns="0" tIns="0" rIns="0" bIns="0" anchor="t">
            <a:noAutofit/>
          </a:bodyPr>
          <a:lstStyle>
            <a:lvl1pPr marL="0" indent="0" algn="ctr">
              <a:spcAft>
                <a:spcPts val="0"/>
              </a:spcAft>
              <a:buNone/>
              <a:defRPr sz="2800" b="1" i="0" baseline="0">
                <a:solidFill>
                  <a:srgbClr val="187186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/>
          </p:nvPr>
        </p:nvSpPr>
        <p:spPr>
          <a:xfrm>
            <a:off x="5907852" y="1646295"/>
            <a:ext cx="2700000" cy="1260000"/>
          </a:xfrm>
          <a:prstGeom prst="rect">
            <a:avLst/>
          </a:prstGeom>
        </p:spPr>
        <p:txBody>
          <a:bodyPr lIns="0" tIns="0" rIns="0" bIns="0"/>
          <a:lstStyle>
            <a:lvl1pPr algn="r">
              <a:buFontTx/>
              <a:buNone/>
              <a:defRPr sz="1600" b="1" i="0" baseline="0">
                <a:solidFill>
                  <a:schemeClr val="bg1"/>
                </a:solidFill>
                <a:latin typeface="Calibri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00792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60592" y="762002"/>
            <a:ext cx="4741334" cy="874889"/>
          </a:xfrm>
          <a:prstGeom prst="rect">
            <a:avLst/>
          </a:prstGeom>
        </p:spPr>
        <p:txBody>
          <a:bodyPr wrap="none" lIns="0" tIns="0" rIns="0" bIns="0" anchor="t">
            <a:noAutofit/>
          </a:bodyPr>
          <a:lstStyle>
            <a:lvl1pPr marL="0" indent="0" algn="l">
              <a:spcAft>
                <a:spcPts val="0"/>
              </a:spcAft>
              <a:buNone/>
              <a:defRPr sz="2800" b="1" i="0" baseline="0">
                <a:solidFill>
                  <a:srgbClr val="187186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</a:p>
        </p:txBody>
      </p:sp>
      <p:sp>
        <p:nvSpPr>
          <p:cNvPr id="4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7258604" y="281556"/>
            <a:ext cx="1548000" cy="1080000"/>
          </a:xfrm>
          <a:prstGeom prst="rect">
            <a:avLst/>
          </a:prstGeom>
        </p:spPr>
        <p:txBody>
          <a:bodyPr vert="horz" wrap="square"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1000" b="1" i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1"/>
          </p:nvPr>
        </p:nvSpPr>
        <p:spPr>
          <a:xfrm>
            <a:off x="1260593" y="2447999"/>
            <a:ext cx="5940000" cy="3600000"/>
          </a:xfrm>
          <a:prstGeom prst="rect">
            <a:avLst/>
          </a:prstGeom>
        </p:spPr>
        <p:txBody>
          <a:bodyPr vert="horz" wrap="none" lIns="0" tIns="0" rIns="0" bIns="0"/>
          <a:lstStyle>
            <a:lvl1pPr marL="342900" indent="-342900">
              <a:lnSpc>
                <a:spcPct val="100000"/>
              </a:lnSpc>
              <a:spcBef>
                <a:spcPts val="0"/>
              </a:spcBef>
              <a:buClr>
                <a:srgbClr val="187186"/>
              </a:buClr>
              <a:buFont typeface="Wingdings" pitchFamily="2" charset="2"/>
              <a:buChar char="§"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defRPr>
            </a:lvl1pPr>
            <a:lvl2pPr marL="0">
              <a:spcBef>
                <a:spcPts val="0"/>
              </a:spcBef>
              <a:buClr>
                <a:srgbClr val="187186"/>
              </a:buClr>
              <a:buFont typeface="Symbol" charset="2"/>
              <a:buChar char="-"/>
              <a:defRPr sz="1600" baseline="0">
                <a:solidFill>
                  <a:schemeClr val="bg1">
                    <a:lumMod val="50000"/>
                  </a:schemeClr>
                </a:solidFill>
                <a:latin typeface="Calibri"/>
              </a:defRPr>
            </a:lvl2pPr>
            <a:lvl3pPr marL="0">
              <a:spcBef>
                <a:spcPts val="0"/>
              </a:spcBef>
              <a:buClr>
                <a:srgbClr val="187186"/>
              </a:buClr>
              <a:buFont typeface="Symbol" charset="2"/>
              <a:buChar char="-"/>
              <a:defRPr sz="1600" baseline="0">
                <a:solidFill>
                  <a:schemeClr val="bg1">
                    <a:lumMod val="50000"/>
                  </a:schemeClr>
                </a:solidFill>
                <a:latin typeface="Calibri"/>
              </a:defRPr>
            </a:lvl3pPr>
            <a:lvl4pPr marL="0">
              <a:spcBef>
                <a:spcPts val="0"/>
              </a:spcBef>
              <a:buClr>
                <a:srgbClr val="187186"/>
              </a:buClr>
              <a:buFont typeface="Symbol" charset="2"/>
              <a:buChar char="-"/>
              <a:defRPr sz="1600" baseline="0">
                <a:solidFill>
                  <a:schemeClr val="bg1">
                    <a:lumMod val="50000"/>
                  </a:schemeClr>
                </a:solidFill>
                <a:latin typeface="Calibri"/>
              </a:defRPr>
            </a:lvl4pPr>
            <a:lvl5pPr marL="0">
              <a:spcBef>
                <a:spcPts val="0"/>
              </a:spcBef>
              <a:buClr>
                <a:srgbClr val="187186"/>
              </a:buClr>
              <a:buFont typeface="Symbol" charset="2"/>
              <a:buChar char="-"/>
              <a:defRPr sz="1600" baseline="0">
                <a:solidFill>
                  <a:schemeClr val="bg1">
                    <a:lumMod val="50000"/>
                  </a:schemeClr>
                </a:solidFill>
                <a:latin typeface="Calibri"/>
              </a:defRPr>
            </a:lvl5pPr>
          </a:lstStyle>
          <a:p>
            <a:pPr lvl="0"/>
            <a:endParaRPr lang="de-DE" dirty="0" smtClean="0"/>
          </a:p>
        </p:txBody>
      </p:sp>
      <p:sp>
        <p:nvSpPr>
          <p:cNvPr id="6" name="Textfeld 5"/>
          <p:cNvSpPr txBox="1"/>
          <p:nvPr userDrawn="1"/>
        </p:nvSpPr>
        <p:spPr>
          <a:xfrm>
            <a:off x="8407400" y="6554790"/>
            <a:ext cx="355600" cy="12311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defRPr/>
            </a:pPr>
            <a:fld id="{FD589797-1C11-41AC-85E9-CC7CA790D33F}" type="slidenum">
              <a:rPr lang="de-DE" sz="800" smtClean="0">
                <a:solidFill>
                  <a:srgbClr val="187186"/>
                </a:solidFill>
                <a:latin typeface="Calibri" charset="0"/>
              </a:rPr>
              <a:pPr algn="r" eaLnBrk="1" hangingPunct="1">
                <a:defRPr/>
              </a:pPr>
              <a:t>‹Nr.›</a:t>
            </a:fld>
            <a:endParaRPr lang="de-DE" sz="800" dirty="0" smtClean="0">
              <a:solidFill>
                <a:srgbClr val="187186"/>
              </a:solidFill>
              <a:latin typeface="Calibri" charset="0"/>
            </a:endParaRPr>
          </a:p>
        </p:txBody>
      </p:sp>
      <p:sp>
        <p:nvSpPr>
          <p:cNvPr id="7" name="Textfeld 6"/>
          <p:cNvSpPr txBox="1"/>
          <p:nvPr userDrawn="1"/>
        </p:nvSpPr>
        <p:spPr>
          <a:xfrm>
            <a:off x="6951949" y="6554791"/>
            <a:ext cx="14554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DE" sz="800" b="0" i="0" dirty="0" smtClean="0">
                <a:solidFill>
                  <a:srgbClr val="187186"/>
                </a:solidFill>
                <a:latin typeface="Calibri"/>
                <a:cs typeface="Calibri"/>
              </a:rPr>
              <a:t>Institut</a:t>
            </a:r>
            <a:r>
              <a:rPr lang="de-DE" sz="800" b="0" i="0" baseline="0" dirty="0" smtClean="0">
                <a:solidFill>
                  <a:srgbClr val="187186"/>
                </a:solidFill>
                <a:latin typeface="Calibri"/>
                <a:cs typeface="Calibri"/>
              </a:rPr>
              <a:t> Arbeit und Technik</a:t>
            </a:r>
            <a:endParaRPr lang="de-DE" sz="800" b="0" i="0" dirty="0" smtClean="0">
              <a:solidFill>
                <a:srgbClr val="18718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9338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lgeseit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folienmast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8407400" y="6554790"/>
            <a:ext cx="355600" cy="12311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defRPr/>
            </a:pPr>
            <a:fld id="{92679B01-4CF7-429F-A72A-DD6B7667BC87}" type="slidenum">
              <a:rPr lang="de-DE" sz="800" smtClean="0">
                <a:solidFill>
                  <a:srgbClr val="187186"/>
                </a:solidFill>
                <a:latin typeface="Calibri" charset="0"/>
              </a:rPr>
              <a:pPr algn="r" eaLnBrk="1" hangingPunct="1">
                <a:defRPr/>
              </a:pPr>
              <a:t>‹Nr.›</a:t>
            </a:fld>
            <a:endParaRPr lang="de-DE" sz="800" dirty="0" smtClean="0">
              <a:solidFill>
                <a:srgbClr val="187186"/>
              </a:solidFill>
              <a:latin typeface="Calibri" charset="0"/>
            </a:endParaRPr>
          </a:p>
        </p:txBody>
      </p:sp>
      <p:sp>
        <p:nvSpPr>
          <p:cNvPr id="8" name="Untertitel 2"/>
          <p:cNvSpPr>
            <a:spLocks noGrp="1"/>
          </p:cNvSpPr>
          <p:nvPr>
            <p:ph type="subTitle" idx="1"/>
          </p:nvPr>
        </p:nvSpPr>
        <p:spPr>
          <a:xfrm>
            <a:off x="1260592" y="762002"/>
            <a:ext cx="4741334" cy="874889"/>
          </a:xfrm>
          <a:prstGeom prst="rect">
            <a:avLst/>
          </a:prstGeom>
        </p:spPr>
        <p:txBody>
          <a:bodyPr wrap="none" lIns="0" tIns="0" rIns="0" bIns="0" anchor="t">
            <a:noAutofit/>
          </a:bodyPr>
          <a:lstStyle>
            <a:lvl1pPr marL="0" indent="0" algn="l">
              <a:spcAft>
                <a:spcPts val="0"/>
              </a:spcAft>
              <a:buNone/>
              <a:defRPr sz="2800" b="1" i="0" baseline="0">
                <a:solidFill>
                  <a:srgbClr val="187186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258604" y="281556"/>
            <a:ext cx="1548000" cy="1080000"/>
          </a:xfrm>
          <a:prstGeom prst="rect">
            <a:avLst/>
          </a:prstGeom>
        </p:spPr>
        <p:txBody>
          <a:bodyPr vert="horz" wrap="square"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/>
          </p:nvPr>
        </p:nvSpPr>
        <p:spPr>
          <a:xfrm>
            <a:off x="1260593" y="2447999"/>
            <a:ext cx="5940000" cy="3600000"/>
          </a:xfrm>
          <a:prstGeom prst="rect">
            <a:avLst/>
          </a:prstGeom>
        </p:spPr>
        <p:txBody>
          <a:bodyPr vert="horz" wrap="none" lIns="0" tIns="0" rIns="0" bIns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rgbClr val="187186"/>
              </a:buClr>
              <a:buFontTx/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defRPr>
            </a:lvl1pPr>
            <a:lvl2pPr marL="0">
              <a:spcBef>
                <a:spcPts val="0"/>
              </a:spcBef>
              <a:buClr>
                <a:srgbClr val="187186"/>
              </a:buClr>
              <a:buFont typeface="Symbol" charset="2"/>
              <a:buChar char="-"/>
              <a:defRPr sz="1600" baseline="0">
                <a:solidFill>
                  <a:schemeClr val="bg1">
                    <a:lumMod val="50000"/>
                  </a:schemeClr>
                </a:solidFill>
                <a:latin typeface="Calibri"/>
              </a:defRPr>
            </a:lvl2pPr>
            <a:lvl3pPr marL="0">
              <a:spcBef>
                <a:spcPts val="0"/>
              </a:spcBef>
              <a:buClr>
                <a:srgbClr val="187186"/>
              </a:buClr>
              <a:buFont typeface="Symbol" charset="2"/>
              <a:buChar char="-"/>
              <a:defRPr sz="1600" baseline="0">
                <a:solidFill>
                  <a:schemeClr val="bg1">
                    <a:lumMod val="50000"/>
                  </a:schemeClr>
                </a:solidFill>
                <a:latin typeface="Calibri"/>
              </a:defRPr>
            </a:lvl3pPr>
            <a:lvl4pPr marL="0">
              <a:spcBef>
                <a:spcPts val="0"/>
              </a:spcBef>
              <a:buClr>
                <a:srgbClr val="187186"/>
              </a:buClr>
              <a:buFont typeface="Symbol" charset="2"/>
              <a:buChar char="-"/>
              <a:defRPr sz="1600" baseline="0">
                <a:solidFill>
                  <a:schemeClr val="bg1">
                    <a:lumMod val="50000"/>
                  </a:schemeClr>
                </a:solidFill>
                <a:latin typeface="Calibri"/>
              </a:defRPr>
            </a:lvl4pPr>
            <a:lvl5pPr marL="0">
              <a:spcBef>
                <a:spcPts val="0"/>
              </a:spcBef>
              <a:buClr>
                <a:srgbClr val="187186"/>
              </a:buClr>
              <a:buFont typeface="Symbol" charset="2"/>
              <a:buChar char="-"/>
              <a:defRPr sz="1600" baseline="0">
                <a:solidFill>
                  <a:schemeClr val="bg1">
                    <a:lumMod val="50000"/>
                  </a:schemeClr>
                </a:solidFill>
                <a:latin typeface="Calibri"/>
              </a:defRPr>
            </a:lvl5pPr>
          </a:lstStyle>
          <a:p>
            <a:pPr lvl="0"/>
            <a:endParaRPr lang="de-DE" dirty="0" smtClean="0"/>
          </a:p>
        </p:txBody>
      </p:sp>
      <p:sp>
        <p:nvSpPr>
          <p:cNvPr id="2" name="Textfeld 1"/>
          <p:cNvSpPr txBox="1"/>
          <p:nvPr userDrawn="1"/>
        </p:nvSpPr>
        <p:spPr>
          <a:xfrm>
            <a:off x="6951949" y="6554791"/>
            <a:ext cx="14554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DE" sz="800" b="0" i="0" dirty="0" smtClean="0">
                <a:solidFill>
                  <a:srgbClr val="187186"/>
                </a:solidFill>
                <a:latin typeface="Calibri"/>
                <a:cs typeface="Calibri"/>
              </a:rPr>
              <a:t>Institut</a:t>
            </a:r>
            <a:r>
              <a:rPr lang="de-DE" sz="800" b="0" i="0" baseline="0" dirty="0" smtClean="0">
                <a:solidFill>
                  <a:srgbClr val="187186"/>
                </a:solidFill>
                <a:latin typeface="Calibri"/>
                <a:cs typeface="Calibri"/>
              </a:rPr>
              <a:t> Arbeit und Technik</a:t>
            </a:r>
            <a:endParaRPr lang="de-DE" sz="800" b="0" i="0" dirty="0" smtClean="0">
              <a:solidFill>
                <a:srgbClr val="18718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9650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60592" y="762002"/>
            <a:ext cx="4741334" cy="874889"/>
          </a:xfrm>
          <a:prstGeom prst="rect">
            <a:avLst/>
          </a:prstGeom>
        </p:spPr>
        <p:txBody>
          <a:bodyPr wrap="none" lIns="0" tIns="0" rIns="0" bIns="0" anchor="t">
            <a:noAutofit/>
          </a:bodyPr>
          <a:lstStyle>
            <a:lvl1pPr marL="0" indent="0" algn="l">
              <a:spcAft>
                <a:spcPts val="0"/>
              </a:spcAft>
              <a:buNone/>
              <a:defRPr sz="2800" b="1" i="0" baseline="0">
                <a:solidFill>
                  <a:srgbClr val="187186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  <p:sp>
        <p:nvSpPr>
          <p:cNvPr id="4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258604" y="281556"/>
            <a:ext cx="1548000" cy="1080000"/>
          </a:xfrm>
          <a:prstGeom prst="rect">
            <a:avLst/>
          </a:prstGeom>
        </p:spPr>
        <p:txBody>
          <a:bodyPr vert="horz" wrap="square"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1000" b="1" i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1"/>
          </p:nvPr>
        </p:nvSpPr>
        <p:spPr>
          <a:xfrm>
            <a:off x="1260593" y="2447999"/>
            <a:ext cx="5940000" cy="3600000"/>
          </a:xfrm>
          <a:prstGeom prst="rect">
            <a:avLst/>
          </a:prstGeom>
        </p:spPr>
        <p:txBody>
          <a:bodyPr vert="horz" wrap="none" lIns="0" tIns="0" rIns="0" bIns="0"/>
          <a:lstStyle>
            <a:lvl1pPr marL="342900" indent="-342900">
              <a:lnSpc>
                <a:spcPct val="100000"/>
              </a:lnSpc>
              <a:spcBef>
                <a:spcPts val="0"/>
              </a:spcBef>
              <a:buClr>
                <a:srgbClr val="187186"/>
              </a:buClr>
              <a:buFont typeface="Wingdings" pitchFamily="2" charset="2"/>
              <a:buChar char="§"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defRPr>
            </a:lvl1pPr>
            <a:lvl2pPr marL="0">
              <a:spcBef>
                <a:spcPts val="0"/>
              </a:spcBef>
              <a:buClr>
                <a:srgbClr val="187186"/>
              </a:buClr>
              <a:buFont typeface="Symbol" charset="2"/>
              <a:buChar char="-"/>
              <a:defRPr sz="1600" baseline="0">
                <a:solidFill>
                  <a:schemeClr val="bg1">
                    <a:lumMod val="50000"/>
                  </a:schemeClr>
                </a:solidFill>
                <a:latin typeface="Calibri"/>
              </a:defRPr>
            </a:lvl2pPr>
            <a:lvl3pPr marL="0">
              <a:spcBef>
                <a:spcPts val="0"/>
              </a:spcBef>
              <a:buClr>
                <a:srgbClr val="187186"/>
              </a:buClr>
              <a:buFont typeface="Symbol" charset="2"/>
              <a:buChar char="-"/>
              <a:defRPr sz="1600" baseline="0">
                <a:solidFill>
                  <a:schemeClr val="bg1">
                    <a:lumMod val="50000"/>
                  </a:schemeClr>
                </a:solidFill>
                <a:latin typeface="Calibri"/>
              </a:defRPr>
            </a:lvl3pPr>
            <a:lvl4pPr marL="0">
              <a:spcBef>
                <a:spcPts val="0"/>
              </a:spcBef>
              <a:buClr>
                <a:srgbClr val="187186"/>
              </a:buClr>
              <a:buFont typeface="Symbol" charset="2"/>
              <a:buChar char="-"/>
              <a:defRPr sz="1600" baseline="0">
                <a:solidFill>
                  <a:schemeClr val="bg1">
                    <a:lumMod val="50000"/>
                  </a:schemeClr>
                </a:solidFill>
                <a:latin typeface="Calibri"/>
              </a:defRPr>
            </a:lvl4pPr>
            <a:lvl5pPr marL="0">
              <a:spcBef>
                <a:spcPts val="0"/>
              </a:spcBef>
              <a:buClr>
                <a:srgbClr val="187186"/>
              </a:buClr>
              <a:buFont typeface="Symbol" charset="2"/>
              <a:buChar char="-"/>
              <a:defRPr sz="1600" baseline="0">
                <a:solidFill>
                  <a:schemeClr val="bg1">
                    <a:lumMod val="50000"/>
                  </a:schemeClr>
                </a:solidFill>
                <a:latin typeface="Calibri"/>
              </a:defRPr>
            </a:lvl5pPr>
          </a:lstStyle>
          <a:p>
            <a:pPr lvl="0"/>
            <a:endParaRPr lang="de-DE" dirty="0" smtClean="0"/>
          </a:p>
        </p:txBody>
      </p:sp>
      <p:sp>
        <p:nvSpPr>
          <p:cNvPr id="6" name="Textfeld 5"/>
          <p:cNvSpPr txBox="1"/>
          <p:nvPr userDrawn="1"/>
        </p:nvSpPr>
        <p:spPr>
          <a:xfrm>
            <a:off x="8407400" y="6554790"/>
            <a:ext cx="355600" cy="12311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defRPr/>
            </a:pPr>
            <a:fld id="{92679B01-4CF7-429F-A72A-DD6B7667BC87}" type="slidenum">
              <a:rPr lang="de-DE" sz="800" smtClean="0">
                <a:solidFill>
                  <a:srgbClr val="187186"/>
                </a:solidFill>
                <a:latin typeface="Calibri" charset="0"/>
              </a:rPr>
              <a:pPr algn="r" eaLnBrk="1" hangingPunct="1">
                <a:defRPr/>
              </a:pPr>
              <a:t>‹Nr.›</a:t>
            </a:fld>
            <a:endParaRPr lang="de-DE" sz="800" dirty="0" smtClean="0">
              <a:solidFill>
                <a:srgbClr val="187186"/>
              </a:solidFill>
              <a:latin typeface="Calibri" charset="0"/>
            </a:endParaRPr>
          </a:p>
        </p:txBody>
      </p:sp>
      <p:sp>
        <p:nvSpPr>
          <p:cNvPr id="7" name="Textfeld 6"/>
          <p:cNvSpPr txBox="1"/>
          <p:nvPr userDrawn="1"/>
        </p:nvSpPr>
        <p:spPr>
          <a:xfrm>
            <a:off x="6951949" y="6554791"/>
            <a:ext cx="14554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DE" sz="800" b="0" i="0" dirty="0" smtClean="0">
                <a:solidFill>
                  <a:srgbClr val="187186"/>
                </a:solidFill>
                <a:latin typeface="Calibri"/>
                <a:cs typeface="Calibri"/>
              </a:rPr>
              <a:t>Institut</a:t>
            </a:r>
            <a:r>
              <a:rPr lang="de-DE" sz="800" b="0" i="0" baseline="0" dirty="0" smtClean="0">
                <a:solidFill>
                  <a:srgbClr val="187186"/>
                </a:solidFill>
                <a:latin typeface="Calibri"/>
                <a:cs typeface="Calibri"/>
              </a:rPr>
              <a:t> Arbeit und Technik</a:t>
            </a:r>
            <a:endParaRPr lang="de-DE" sz="800" b="0" i="0" dirty="0" smtClean="0">
              <a:solidFill>
                <a:srgbClr val="18718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4173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7712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lgeseit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olienmaster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8407400" y="6554790"/>
            <a:ext cx="355600" cy="12311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defRPr/>
            </a:pPr>
            <a:fld id="{FD589797-1C11-41AC-85E9-CC7CA790D33F}" type="slidenum">
              <a:rPr lang="de-DE" sz="800" smtClean="0">
                <a:solidFill>
                  <a:srgbClr val="187186"/>
                </a:solidFill>
                <a:latin typeface="Calibri" charset="0"/>
              </a:rPr>
              <a:pPr algn="r" eaLnBrk="1" hangingPunct="1">
                <a:defRPr/>
              </a:pPr>
              <a:t>‹Nr.›</a:t>
            </a:fld>
            <a:endParaRPr lang="de-DE" sz="800" smtClean="0">
              <a:solidFill>
                <a:srgbClr val="187186"/>
              </a:solidFill>
              <a:latin typeface="Calibri" charset="0"/>
            </a:endParaRPr>
          </a:p>
        </p:txBody>
      </p:sp>
      <p:sp>
        <p:nvSpPr>
          <p:cNvPr id="8" name="Untertitel 2"/>
          <p:cNvSpPr>
            <a:spLocks noGrp="1"/>
          </p:cNvSpPr>
          <p:nvPr>
            <p:ph type="subTitle" idx="1"/>
          </p:nvPr>
        </p:nvSpPr>
        <p:spPr>
          <a:xfrm>
            <a:off x="1260592" y="762002"/>
            <a:ext cx="4741334" cy="874889"/>
          </a:xfrm>
          <a:prstGeom prst="rect">
            <a:avLst/>
          </a:prstGeom>
        </p:spPr>
        <p:txBody>
          <a:bodyPr wrap="none" lIns="0" tIns="0" rIns="0" bIns="0" anchor="t">
            <a:noAutofit/>
          </a:bodyPr>
          <a:lstStyle>
            <a:lvl1pPr marL="0" indent="0" algn="l">
              <a:spcAft>
                <a:spcPts val="0"/>
              </a:spcAft>
              <a:buNone/>
              <a:defRPr sz="2800" b="1" i="0" baseline="0">
                <a:solidFill>
                  <a:srgbClr val="187186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7258604" y="281556"/>
            <a:ext cx="1548000" cy="1080000"/>
          </a:xfrm>
          <a:prstGeom prst="rect">
            <a:avLst/>
          </a:prstGeom>
        </p:spPr>
        <p:txBody>
          <a:bodyPr vert="horz" wrap="square"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1000" b="1" i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Textplatzhalter 8"/>
          <p:cNvSpPr>
            <a:spLocks noGrp="1"/>
          </p:cNvSpPr>
          <p:nvPr>
            <p:ph type="body" sz="quarter" idx="11"/>
          </p:nvPr>
        </p:nvSpPr>
        <p:spPr>
          <a:xfrm>
            <a:off x="1260593" y="2447999"/>
            <a:ext cx="5940000" cy="3600000"/>
          </a:xfrm>
          <a:prstGeom prst="rect">
            <a:avLst/>
          </a:prstGeom>
        </p:spPr>
        <p:txBody>
          <a:bodyPr vert="horz" wrap="none" lIns="0" tIns="0" rIns="0" bIns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rgbClr val="187186"/>
              </a:buClr>
              <a:buFontTx/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defRPr>
            </a:lvl1pPr>
            <a:lvl2pPr marL="0">
              <a:spcBef>
                <a:spcPts val="0"/>
              </a:spcBef>
              <a:buClr>
                <a:srgbClr val="187186"/>
              </a:buClr>
              <a:buFont typeface="Symbol" charset="2"/>
              <a:buChar char="-"/>
              <a:defRPr sz="1600" baseline="0">
                <a:solidFill>
                  <a:schemeClr val="bg1">
                    <a:lumMod val="50000"/>
                  </a:schemeClr>
                </a:solidFill>
                <a:latin typeface="Calibri"/>
              </a:defRPr>
            </a:lvl2pPr>
            <a:lvl3pPr marL="0">
              <a:spcBef>
                <a:spcPts val="0"/>
              </a:spcBef>
              <a:buClr>
                <a:srgbClr val="187186"/>
              </a:buClr>
              <a:buFont typeface="Symbol" charset="2"/>
              <a:buChar char="-"/>
              <a:defRPr sz="1600" baseline="0">
                <a:solidFill>
                  <a:schemeClr val="bg1">
                    <a:lumMod val="50000"/>
                  </a:schemeClr>
                </a:solidFill>
                <a:latin typeface="Calibri"/>
              </a:defRPr>
            </a:lvl3pPr>
            <a:lvl4pPr marL="0">
              <a:spcBef>
                <a:spcPts val="0"/>
              </a:spcBef>
              <a:buClr>
                <a:srgbClr val="187186"/>
              </a:buClr>
              <a:buFont typeface="Symbol" charset="2"/>
              <a:buChar char="-"/>
              <a:defRPr sz="1600" baseline="0">
                <a:solidFill>
                  <a:schemeClr val="bg1">
                    <a:lumMod val="50000"/>
                  </a:schemeClr>
                </a:solidFill>
                <a:latin typeface="Calibri"/>
              </a:defRPr>
            </a:lvl4pPr>
            <a:lvl5pPr marL="0">
              <a:spcBef>
                <a:spcPts val="0"/>
              </a:spcBef>
              <a:buClr>
                <a:srgbClr val="187186"/>
              </a:buClr>
              <a:buFont typeface="Symbol" charset="2"/>
              <a:buChar char="-"/>
              <a:defRPr sz="1600" baseline="0">
                <a:solidFill>
                  <a:schemeClr val="bg1">
                    <a:lumMod val="50000"/>
                  </a:schemeClr>
                </a:solidFill>
                <a:latin typeface="Calibri"/>
              </a:defRPr>
            </a:lvl5pPr>
          </a:lstStyle>
          <a:p>
            <a:pPr lvl="0"/>
            <a:endParaRPr lang="de-DE" dirty="0" smtClean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6951949" y="6554791"/>
            <a:ext cx="14554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DE" sz="800" b="0" i="0" dirty="0" smtClean="0">
                <a:solidFill>
                  <a:srgbClr val="187186"/>
                </a:solidFill>
                <a:latin typeface="Calibri"/>
                <a:cs typeface="Calibri"/>
              </a:rPr>
              <a:t>Institut</a:t>
            </a:r>
            <a:r>
              <a:rPr lang="de-DE" sz="800" b="0" i="0" baseline="0" dirty="0" smtClean="0">
                <a:solidFill>
                  <a:srgbClr val="187186"/>
                </a:solidFill>
                <a:latin typeface="Calibri"/>
                <a:cs typeface="Calibri"/>
              </a:rPr>
              <a:t> Arbeit und Technik</a:t>
            </a:r>
            <a:endParaRPr lang="de-DE" sz="800" b="0" i="0" dirty="0" smtClean="0">
              <a:solidFill>
                <a:srgbClr val="18718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105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 userDrawn="1"/>
        </p:nvSpPr>
        <p:spPr>
          <a:xfrm>
            <a:off x="8407400" y="6554790"/>
            <a:ext cx="355600" cy="12311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defRPr/>
            </a:pPr>
            <a:fld id="{FD589797-1C11-41AC-85E9-CC7CA790D33F}" type="slidenum">
              <a:rPr lang="de-DE" sz="800" smtClean="0">
                <a:solidFill>
                  <a:srgbClr val="187186"/>
                </a:solidFill>
                <a:latin typeface="Calibri" charset="0"/>
              </a:rPr>
              <a:pPr algn="r" eaLnBrk="1" hangingPunct="1">
                <a:defRPr/>
              </a:pPr>
              <a:t>‹Nr.›</a:t>
            </a:fld>
            <a:endParaRPr lang="de-DE" sz="800" dirty="0" smtClean="0">
              <a:solidFill>
                <a:srgbClr val="187186"/>
              </a:solidFill>
              <a:latin typeface="Calibri" charset="0"/>
            </a:endParaRPr>
          </a:p>
        </p:txBody>
      </p:sp>
      <p:sp>
        <p:nvSpPr>
          <p:cNvPr id="4" name="Untertitel 2"/>
          <p:cNvSpPr>
            <a:spLocks noGrp="1"/>
          </p:cNvSpPr>
          <p:nvPr>
            <p:ph type="subTitle" idx="1"/>
          </p:nvPr>
        </p:nvSpPr>
        <p:spPr>
          <a:xfrm>
            <a:off x="1260592" y="762002"/>
            <a:ext cx="4741334" cy="874889"/>
          </a:xfrm>
          <a:prstGeom prst="rect">
            <a:avLst/>
          </a:prstGeom>
        </p:spPr>
        <p:txBody>
          <a:bodyPr wrap="none" lIns="0" tIns="0" rIns="0" bIns="0" anchor="t">
            <a:noAutofit/>
          </a:bodyPr>
          <a:lstStyle>
            <a:lvl1pPr marL="0" indent="0" algn="l">
              <a:spcAft>
                <a:spcPts val="0"/>
              </a:spcAft>
              <a:buNone/>
              <a:defRPr sz="2800" b="1" i="0" baseline="0">
                <a:solidFill>
                  <a:srgbClr val="187186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</a:p>
        </p:txBody>
      </p:sp>
      <p:sp>
        <p:nvSpPr>
          <p:cNvPr id="5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7258604" y="281556"/>
            <a:ext cx="1548000" cy="1080000"/>
          </a:xfrm>
          <a:prstGeom prst="rect">
            <a:avLst/>
          </a:prstGeom>
        </p:spPr>
        <p:txBody>
          <a:bodyPr vert="horz" wrap="square"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1000" b="1" i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Textplatzhalter 8"/>
          <p:cNvSpPr>
            <a:spLocks noGrp="1"/>
          </p:cNvSpPr>
          <p:nvPr>
            <p:ph type="body" sz="quarter" idx="11"/>
          </p:nvPr>
        </p:nvSpPr>
        <p:spPr>
          <a:xfrm>
            <a:off x="1260593" y="2447999"/>
            <a:ext cx="5940000" cy="3600000"/>
          </a:xfrm>
          <a:prstGeom prst="rect">
            <a:avLst/>
          </a:prstGeom>
        </p:spPr>
        <p:txBody>
          <a:bodyPr vert="horz" wrap="none" lIns="0" tIns="0" rIns="0" bIns="0"/>
          <a:lstStyle>
            <a:lvl1pPr marL="342900" indent="-342900">
              <a:lnSpc>
                <a:spcPct val="100000"/>
              </a:lnSpc>
              <a:spcBef>
                <a:spcPts val="0"/>
              </a:spcBef>
              <a:buClr>
                <a:srgbClr val="187186"/>
              </a:buClr>
              <a:buFont typeface="Wingdings" pitchFamily="2" charset="2"/>
              <a:buChar char="§"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defRPr>
            </a:lvl1pPr>
            <a:lvl2pPr marL="0">
              <a:spcBef>
                <a:spcPts val="0"/>
              </a:spcBef>
              <a:buClr>
                <a:srgbClr val="187186"/>
              </a:buClr>
              <a:buFont typeface="Symbol" charset="2"/>
              <a:buChar char="-"/>
              <a:defRPr sz="1600" baseline="0">
                <a:solidFill>
                  <a:schemeClr val="bg1">
                    <a:lumMod val="50000"/>
                  </a:schemeClr>
                </a:solidFill>
                <a:latin typeface="Calibri"/>
              </a:defRPr>
            </a:lvl2pPr>
            <a:lvl3pPr marL="0">
              <a:spcBef>
                <a:spcPts val="0"/>
              </a:spcBef>
              <a:buClr>
                <a:srgbClr val="187186"/>
              </a:buClr>
              <a:buFont typeface="Symbol" charset="2"/>
              <a:buChar char="-"/>
              <a:defRPr sz="1600" baseline="0">
                <a:solidFill>
                  <a:schemeClr val="bg1">
                    <a:lumMod val="50000"/>
                  </a:schemeClr>
                </a:solidFill>
                <a:latin typeface="Calibri"/>
              </a:defRPr>
            </a:lvl3pPr>
            <a:lvl4pPr marL="0">
              <a:spcBef>
                <a:spcPts val="0"/>
              </a:spcBef>
              <a:buClr>
                <a:srgbClr val="187186"/>
              </a:buClr>
              <a:buFont typeface="Symbol" charset="2"/>
              <a:buChar char="-"/>
              <a:defRPr sz="1600" baseline="0">
                <a:solidFill>
                  <a:schemeClr val="bg1">
                    <a:lumMod val="50000"/>
                  </a:schemeClr>
                </a:solidFill>
                <a:latin typeface="Calibri"/>
              </a:defRPr>
            </a:lvl4pPr>
            <a:lvl5pPr marL="0">
              <a:spcBef>
                <a:spcPts val="0"/>
              </a:spcBef>
              <a:buClr>
                <a:srgbClr val="187186"/>
              </a:buClr>
              <a:buFont typeface="Symbol" charset="2"/>
              <a:buChar char="-"/>
              <a:defRPr sz="1600" baseline="0">
                <a:solidFill>
                  <a:schemeClr val="bg1">
                    <a:lumMod val="50000"/>
                  </a:schemeClr>
                </a:solidFill>
                <a:latin typeface="Calibri"/>
              </a:defRPr>
            </a:lvl5pPr>
          </a:lstStyle>
          <a:p>
            <a:pPr lvl="0"/>
            <a:endParaRPr lang="de-DE" dirty="0" smtClean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6951949" y="6554791"/>
            <a:ext cx="14554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DE" sz="800" b="0" i="0" dirty="0" smtClean="0">
                <a:solidFill>
                  <a:srgbClr val="187186"/>
                </a:solidFill>
                <a:latin typeface="Calibri"/>
                <a:cs typeface="Calibri"/>
              </a:rPr>
              <a:t>Institut</a:t>
            </a:r>
            <a:r>
              <a:rPr lang="de-DE" sz="800" b="0" i="0" baseline="0" dirty="0" smtClean="0">
                <a:solidFill>
                  <a:srgbClr val="187186"/>
                </a:solidFill>
                <a:latin typeface="Calibri"/>
                <a:cs typeface="Calibri"/>
              </a:rPr>
              <a:t> Arbeit und Technik</a:t>
            </a:r>
            <a:endParaRPr lang="de-DE" sz="800" b="0" i="0" dirty="0" smtClean="0">
              <a:solidFill>
                <a:srgbClr val="18718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1630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9238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512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60592" y="762002"/>
            <a:ext cx="4741334" cy="874889"/>
          </a:xfrm>
          <a:prstGeom prst="rect">
            <a:avLst/>
          </a:prstGeom>
        </p:spPr>
        <p:txBody>
          <a:bodyPr wrap="none" lIns="0" tIns="0" rIns="0" bIns="0" anchor="t">
            <a:noAutofit/>
          </a:bodyPr>
          <a:lstStyle>
            <a:lvl1pPr marL="0" indent="0" algn="l">
              <a:spcAft>
                <a:spcPts val="0"/>
              </a:spcAft>
              <a:buNone/>
              <a:defRPr sz="2800" b="1" i="0" baseline="0">
                <a:solidFill>
                  <a:srgbClr val="187186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</a:p>
        </p:txBody>
      </p:sp>
      <p:sp>
        <p:nvSpPr>
          <p:cNvPr id="4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7258604" y="281556"/>
            <a:ext cx="1548000" cy="1080000"/>
          </a:xfrm>
          <a:prstGeom prst="rect">
            <a:avLst/>
          </a:prstGeom>
        </p:spPr>
        <p:txBody>
          <a:bodyPr vert="horz" wrap="square" lIns="0" tIns="0" rIns="0" bIns="0"/>
          <a:lstStyle>
            <a:lvl1pPr marL="0" indent="0" algn="l">
              <a:spcBef>
                <a:spcPts val="0"/>
              </a:spcBef>
              <a:buFontTx/>
              <a:buNone/>
              <a:defRPr sz="1000" b="1" i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1"/>
          </p:nvPr>
        </p:nvSpPr>
        <p:spPr>
          <a:xfrm>
            <a:off x="1260593" y="2447999"/>
            <a:ext cx="5940000" cy="3600000"/>
          </a:xfrm>
          <a:prstGeom prst="rect">
            <a:avLst/>
          </a:prstGeom>
        </p:spPr>
        <p:txBody>
          <a:bodyPr vert="horz" wrap="none" lIns="0" tIns="0" rIns="0" bIns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rgbClr val="187186"/>
              </a:buClr>
              <a:buFontTx/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defRPr>
            </a:lvl1pPr>
            <a:lvl2pPr marL="0">
              <a:spcBef>
                <a:spcPts val="0"/>
              </a:spcBef>
              <a:buClr>
                <a:srgbClr val="187186"/>
              </a:buClr>
              <a:buFont typeface="Symbol" charset="2"/>
              <a:buChar char="-"/>
              <a:defRPr sz="1600" baseline="0">
                <a:solidFill>
                  <a:schemeClr val="bg1">
                    <a:lumMod val="50000"/>
                  </a:schemeClr>
                </a:solidFill>
                <a:latin typeface="Calibri"/>
              </a:defRPr>
            </a:lvl2pPr>
            <a:lvl3pPr marL="0">
              <a:spcBef>
                <a:spcPts val="0"/>
              </a:spcBef>
              <a:buClr>
                <a:srgbClr val="187186"/>
              </a:buClr>
              <a:buFont typeface="Symbol" charset="2"/>
              <a:buChar char="-"/>
              <a:defRPr sz="1600" baseline="0">
                <a:solidFill>
                  <a:schemeClr val="bg1">
                    <a:lumMod val="50000"/>
                  </a:schemeClr>
                </a:solidFill>
                <a:latin typeface="Calibri"/>
              </a:defRPr>
            </a:lvl3pPr>
            <a:lvl4pPr marL="0">
              <a:spcBef>
                <a:spcPts val="0"/>
              </a:spcBef>
              <a:buClr>
                <a:srgbClr val="187186"/>
              </a:buClr>
              <a:buFont typeface="Symbol" charset="2"/>
              <a:buChar char="-"/>
              <a:defRPr sz="1600" baseline="0">
                <a:solidFill>
                  <a:schemeClr val="bg1">
                    <a:lumMod val="50000"/>
                  </a:schemeClr>
                </a:solidFill>
                <a:latin typeface="Calibri"/>
              </a:defRPr>
            </a:lvl4pPr>
            <a:lvl5pPr marL="0">
              <a:spcBef>
                <a:spcPts val="0"/>
              </a:spcBef>
              <a:buClr>
                <a:srgbClr val="187186"/>
              </a:buClr>
              <a:buFont typeface="Symbol" charset="2"/>
              <a:buChar char="-"/>
              <a:defRPr sz="1600" baseline="0">
                <a:solidFill>
                  <a:schemeClr val="bg1">
                    <a:lumMod val="50000"/>
                  </a:schemeClr>
                </a:solidFill>
                <a:latin typeface="Calibri"/>
              </a:defRPr>
            </a:lvl5pPr>
          </a:lstStyle>
          <a:p>
            <a:pPr lvl="0"/>
            <a:endParaRPr lang="de-DE" dirty="0" smtClean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8407400" y="6554790"/>
            <a:ext cx="355600" cy="12311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defRPr/>
            </a:pPr>
            <a:fld id="{FD589797-1C11-41AC-85E9-CC7CA790D33F}" type="slidenum">
              <a:rPr lang="de-DE" sz="800" smtClean="0">
                <a:solidFill>
                  <a:srgbClr val="187186"/>
                </a:solidFill>
                <a:latin typeface="Calibri" charset="0"/>
              </a:rPr>
              <a:pPr algn="r" eaLnBrk="1" hangingPunct="1">
                <a:defRPr/>
              </a:pPr>
              <a:t>‹Nr.›</a:t>
            </a:fld>
            <a:endParaRPr lang="de-DE" sz="800" dirty="0" smtClean="0">
              <a:solidFill>
                <a:srgbClr val="187186"/>
              </a:solidFill>
              <a:latin typeface="Calibri" charset="0"/>
            </a:endParaRPr>
          </a:p>
        </p:txBody>
      </p:sp>
      <p:sp>
        <p:nvSpPr>
          <p:cNvPr id="6" name="Textfeld 5"/>
          <p:cNvSpPr txBox="1"/>
          <p:nvPr userDrawn="1"/>
        </p:nvSpPr>
        <p:spPr>
          <a:xfrm>
            <a:off x="6951949" y="6554791"/>
            <a:ext cx="14554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DE" sz="800" b="0" i="0" dirty="0" smtClean="0">
                <a:solidFill>
                  <a:srgbClr val="187186"/>
                </a:solidFill>
                <a:latin typeface="Calibri"/>
                <a:cs typeface="Calibri"/>
              </a:rPr>
              <a:t>Institut</a:t>
            </a:r>
            <a:r>
              <a:rPr lang="de-DE" sz="800" b="0" i="0" baseline="0" dirty="0" smtClean="0">
                <a:solidFill>
                  <a:srgbClr val="187186"/>
                </a:solidFill>
                <a:latin typeface="Calibri"/>
                <a:cs typeface="Calibri"/>
              </a:rPr>
              <a:t> Arbeit und Technik</a:t>
            </a:r>
            <a:endParaRPr lang="de-DE" sz="800" b="0" i="0" dirty="0" smtClean="0">
              <a:solidFill>
                <a:srgbClr val="18718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3377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e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folienmaster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0" r:id="rId2"/>
    <p:sldLayoutId id="2147483692" r:id="rId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folienmaster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1" r:id="rId2"/>
    <p:sldLayoutId id="2147483693" r:id="rId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7" descr="unt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60939"/>
            <a:ext cx="9144000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14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4" r:id="rId2"/>
    <p:sldLayoutId id="2147483695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IQEA within the ECVET-System </a:t>
            </a:r>
            <a:endParaRPr lang="en-GB" dirty="0" smtClean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5904004" y="1821708"/>
            <a:ext cx="2700000" cy="1260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DE" dirty="0" smtClean="0"/>
              <a:t>Stephan von </a:t>
            </a:r>
            <a:r>
              <a:rPr lang="de-DE" dirty="0" smtClean="0"/>
              <a:t>Bandemer</a:t>
            </a:r>
          </a:p>
          <a:p>
            <a:pPr>
              <a:spcBef>
                <a:spcPts val="0"/>
              </a:spcBef>
            </a:pPr>
            <a:r>
              <a:rPr lang="de-DE" dirty="0" smtClean="0"/>
              <a:t>Anna Nimako</a:t>
            </a:r>
            <a:r>
              <a:rPr lang="de-DE" dirty="0"/>
              <a:t>-</a:t>
            </a:r>
            <a:r>
              <a:rPr lang="de-DE" dirty="0" smtClean="0"/>
              <a:t>Doffour</a:t>
            </a:r>
            <a:endParaRPr lang="de-DE" dirty="0" smtClean="0"/>
          </a:p>
          <a:p>
            <a:pPr>
              <a:spcBef>
                <a:spcPts val="0"/>
              </a:spcBef>
            </a:pPr>
            <a:r>
              <a:rPr lang="de-DE" dirty="0" err="1" smtClean="0"/>
              <a:t>Munscheidstr</a:t>
            </a:r>
            <a:r>
              <a:rPr lang="de-DE" dirty="0" smtClean="0"/>
              <a:t>. 14</a:t>
            </a:r>
          </a:p>
          <a:p>
            <a:pPr>
              <a:spcBef>
                <a:spcPts val="0"/>
              </a:spcBef>
            </a:pPr>
            <a:r>
              <a:rPr lang="de-DE" dirty="0" smtClean="0"/>
              <a:t>45886 Gelsenkirchen</a:t>
            </a:r>
          </a:p>
          <a:p>
            <a:pPr>
              <a:spcBef>
                <a:spcPts val="0"/>
              </a:spcBef>
            </a:pPr>
            <a:r>
              <a:rPr lang="de-DE" dirty="0" smtClean="0"/>
              <a:t>Tel. +49.209/1622.1193</a:t>
            </a:r>
          </a:p>
          <a:p>
            <a:pPr>
              <a:spcBef>
                <a:spcPts val="0"/>
              </a:spcBef>
            </a:pPr>
            <a:r>
              <a:rPr lang="de-DE" dirty="0" smtClean="0"/>
              <a:t>bandemer@iat.eu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471" y="178269"/>
            <a:ext cx="2236949" cy="100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48" y="5942693"/>
            <a:ext cx="11239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04536" y="1297103"/>
            <a:ext cx="696640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rgbClr val="187186"/>
              </a:buClr>
              <a:buSzPct val="120000"/>
            </a:pPr>
            <a:r>
              <a:rPr lang="en-US" sz="2000" dirty="0">
                <a:solidFill>
                  <a:srgbClr val="187186"/>
                </a:solidFill>
                <a:latin typeface="Calibri"/>
                <a:cs typeface="Calibri"/>
              </a:rPr>
              <a:t>Potentials in the international (further-) training market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685092" y="2459539"/>
            <a:ext cx="7371845" cy="33855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r>
              <a:rPr lang="en-US" sz="2000" dirty="0" smtClean="0">
                <a:latin typeface="Calibri"/>
                <a:cs typeface="Calibri"/>
              </a:rPr>
              <a:t>The international market for further training is estimated at 3 trillion US $ per year</a:t>
            </a:r>
          </a:p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endParaRPr lang="en-US" sz="2000" i="0" dirty="0" smtClean="0">
              <a:latin typeface="Calibri"/>
              <a:cs typeface="Calibri"/>
            </a:endParaRPr>
          </a:p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r>
              <a:rPr lang="en-US" sz="2000" dirty="0" smtClean="0">
                <a:latin typeface="Calibri"/>
                <a:cs typeface="Calibri"/>
              </a:rPr>
              <a:t>Many countries look for successful systems for providing transparency and comparability of training</a:t>
            </a:r>
          </a:p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endParaRPr lang="en-US" sz="2000" dirty="0">
              <a:latin typeface="Calibri"/>
              <a:cs typeface="Calibri"/>
            </a:endParaRPr>
          </a:p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r>
              <a:rPr lang="en-US" sz="2000" dirty="0" smtClean="0">
                <a:latin typeface="Calibri"/>
                <a:cs typeface="Calibri"/>
              </a:rPr>
              <a:t>ECVET and EQF based trainings may become an export opportunity</a:t>
            </a:r>
          </a:p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endParaRPr lang="en-US" sz="2000" i="0" dirty="0">
              <a:latin typeface="Calibri"/>
              <a:cs typeface="Calibri"/>
            </a:endParaRPr>
          </a:p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r>
              <a:rPr lang="en-US" sz="2000" dirty="0" smtClean="0">
                <a:latin typeface="Calibri"/>
                <a:cs typeface="Calibri"/>
              </a:rPr>
              <a:t>Export of training is one of the most powerful drivers of industrial policy</a:t>
            </a:r>
          </a:p>
          <a:p>
            <a:pPr>
              <a:buClr>
                <a:srgbClr val="187186"/>
              </a:buClr>
              <a:buSzPct val="120000"/>
            </a:pPr>
            <a:endParaRPr lang="en-US" sz="2000" i="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987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155798" y="1307877"/>
            <a:ext cx="696640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 smtClean="0">
                <a:solidFill>
                  <a:srgbClr val="187186"/>
                </a:solidFill>
                <a:latin typeface="Calibri"/>
                <a:cs typeface="Calibri"/>
              </a:rPr>
              <a:t>Thank you for your attention</a:t>
            </a:r>
            <a:endParaRPr lang="en-US" i="0" dirty="0" smtClean="0">
              <a:solidFill>
                <a:srgbClr val="187186"/>
              </a:solidFill>
              <a:latin typeface="Calibri"/>
              <a:cs typeface="Calibri"/>
            </a:endParaRPr>
          </a:p>
        </p:txBody>
      </p:sp>
      <p:pic>
        <p:nvPicPr>
          <p:cNvPr id="2050" name="Picture 2" descr="C:\Users\Robert\AppData\Local\Microsoft\Windows\Temporary Internet Files\Content.Outlook\UK8X13E9\Fot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89" y="1858532"/>
            <a:ext cx="6432304" cy="4390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3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44467" y="1238081"/>
            <a:ext cx="535692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2000" b="1" dirty="0" err="1" smtClean="0">
                <a:solidFill>
                  <a:srgbClr val="187186"/>
                </a:solidFill>
                <a:latin typeface="Calibri"/>
                <a:cs typeface="Calibri"/>
              </a:rPr>
              <a:t>Overview</a:t>
            </a:r>
            <a:endParaRPr lang="de-DE" sz="2000" b="1" i="0" dirty="0" smtClean="0">
              <a:solidFill>
                <a:srgbClr val="187186"/>
              </a:solidFill>
              <a:latin typeface="Calibri"/>
              <a:cs typeface="Calibri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44467" y="2150789"/>
            <a:ext cx="7371845" cy="46166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r>
              <a:rPr lang="en-US" sz="2000" dirty="0" smtClean="0">
                <a:latin typeface="Calibri"/>
                <a:cs typeface="Calibri"/>
              </a:rPr>
              <a:t>Challenges of IQEA</a:t>
            </a:r>
          </a:p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endParaRPr lang="en-US" sz="2000" dirty="0">
              <a:latin typeface="Calibri"/>
              <a:cs typeface="Calibri"/>
            </a:endParaRPr>
          </a:p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r>
              <a:rPr lang="en-US" sz="2000" dirty="0" smtClean="0">
                <a:latin typeface="Calibri"/>
                <a:cs typeface="Calibri"/>
              </a:rPr>
              <a:t>Added Value of ECVET and EQF</a:t>
            </a:r>
          </a:p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endParaRPr lang="en-US" sz="2000" dirty="0" smtClean="0">
              <a:latin typeface="Calibri"/>
              <a:cs typeface="Calibri"/>
            </a:endParaRPr>
          </a:p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r>
              <a:rPr lang="en-US" sz="2000" dirty="0" smtClean="0">
                <a:latin typeface="Calibri"/>
                <a:cs typeface="Calibri"/>
              </a:rPr>
              <a:t>What </a:t>
            </a:r>
            <a:r>
              <a:rPr lang="en-US" sz="2000" dirty="0" smtClean="0">
                <a:latin typeface="Calibri"/>
                <a:cs typeface="Calibri"/>
              </a:rPr>
              <a:t>makes ECVET and EQF valuable?</a:t>
            </a:r>
          </a:p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endParaRPr lang="en-US" sz="2000" i="0" dirty="0" smtClean="0">
              <a:latin typeface="Calibri"/>
              <a:cs typeface="Calibri"/>
            </a:endParaRPr>
          </a:p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r>
              <a:rPr lang="en-US" sz="2000" dirty="0" smtClean="0">
                <a:latin typeface="Calibri"/>
                <a:cs typeface="Calibri"/>
              </a:rPr>
              <a:t>How ECVET works</a:t>
            </a:r>
          </a:p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endParaRPr lang="en-US" sz="2000" dirty="0">
              <a:latin typeface="Calibri"/>
              <a:cs typeface="Calibri"/>
            </a:endParaRPr>
          </a:p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r>
              <a:rPr lang="en-US" sz="2000" dirty="0" smtClean="0">
                <a:latin typeface="Calibri"/>
                <a:cs typeface="Calibri"/>
              </a:rPr>
              <a:t>ICVET within EQF</a:t>
            </a:r>
            <a:endParaRPr lang="en-US" sz="2000" dirty="0" smtClean="0">
              <a:latin typeface="Calibri"/>
              <a:cs typeface="Calibri"/>
            </a:endParaRPr>
          </a:p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endParaRPr lang="en-US" sz="2000" dirty="0">
              <a:latin typeface="Calibri"/>
              <a:cs typeface="Calibri"/>
            </a:endParaRPr>
          </a:p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r>
              <a:rPr lang="en-US" sz="2000" dirty="0" smtClean="0">
                <a:latin typeface="Calibri"/>
                <a:cs typeface="Calibri"/>
              </a:rPr>
              <a:t>SWOT analysis of IQEA and ECVET</a:t>
            </a:r>
            <a:endParaRPr lang="en-US" sz="2000" dirty="0" smtClean="0">
              <a:latin typeface="Calibri"/>
              <a:cs typeface="Calibri"/>
            </a:endParaRPr>
          </a:p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endParaRPr lang="en-US" sz="2000" i="0" dirty="0">
              <a:latin typeface="Calibri"/>
              <a:cs typeface="Calibri"/>
            </a:endParaRPr>
          </a:p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r>
              <a:rPr lang="en-US" sz="2000" dirty="0" smtClean="0">
                <a:latin typeface="Calibri"/>
                <a:cs typeface="Calibri"/>
              </a:rPr>
              <a:t>Potentials in the international (further-) training market</a:t>
            </a:r>
          </a:p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endParaRPr lang="en-US" sz="2000" i="0" dirty="0">
              <a:latin typeface="Calibri"/>
              <a:cs typeface="Calibri"/>
            </a:endParaRPr>
          </a:p>
          <a:p>
            <a:pPr>
              <a:buClr>
                <a:srgbClr val="187186"/>
              </a:buClr>
              <a:buSzPct val="120000"/>
            </a:pPr>
            <a:endParaRPr lang="en-US" sz="2000" i="0" dirty="0" smtClean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44467" y="1238081"/>
            <a:ext cx="535692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187186"/>
                </a:solidFill>
                <a:latin typeface="Calibri"/>
                <a:cs typeface="Calibri"/>
              </a:rPr>
              <a:t>Challenges of IQEA</a:t>
            </a:r>
            <a:endParaRPr lang="en-US" sz="2000" b="1" i="0" dirty="0" smtClean="0">
              <a:solidFill>
                <a:srgbClr val="187186"/>
              </a:solidFill>
              <a:latin typeface="Calibri"/>
              <a:cs typeface="Calibri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744466" y="2329435"/>
            <a:ext cx="782951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1200"/>
              </a:spcAft>
              <a:buClr>
                <a:srgbClr val="18718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An increasing number of elderly people due to demographic change</a:t>
            </a:r>
          </a:p>
          <a:p>
            <a:pPr marL="457200" lvl="0" indent="-457200">
              <a:spcAft>
                <a:spcPts val="1200"/>
              </a:spcAft>
              <a:buClr>
                <a:srgbClr val="18718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The </a:t>
            </a:r>
            <a:r>
              <a:rPr lang="en-US" sz="2000" dirty="0">
                <a:latin typeface="+mn-lt"/>
              </a:rPr>
              <a:t>need of appropriate qualification for homecare </a:t>
            </a:r>
            <a:r>
              <a:rPr lang="en-US" sz="2000" dirty="0" smtClean="0">
                <a:latin typeface="+mn-lt"/>
              </a:rPr>
              <a:t>givers</a:t>
            </a:r>
          </a:p>
          <a:p>
            <a:pPr marL="457200" lvl="0" indent="-457200">
              <a:spcAft>
                <a:spcPts val="1200"/>
              </a:spcAft>
              <a:buClr>
                <a:srgbClr val="18718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A </a:t>
            </a:r>
            <a:r>
              <a:rPr lang="en-US" sz="2000" dirty="0">
                <a:latin typeface="+mn-lt"/>
              </a:rPr>
              <a:t>high diversity of qualifications for care staff between European member </a:t>
            </a:r>
            <a:r>
              <a:rPr lang="en-US" sz="2000" dirty="0" smtClean="0">
                <a:latin typeface="+mn-lt"/>
              </a:rPr>
              <a:t>states</a:t>
            </a:r>
            <a:endParaRPr lang="de-DE" sz="2000" dirty="0">
              <a:latin typeface="+mn-lt"/>
            </a:endParaRPr>
          </a:p>
          <a:p>
            <a:pPr marL="457200" lvl="0" indent="-457200">
              <a:spcAft>
                <a:spcPts val="1200"/>
              </a:spcAft>
              <a:buClr>
                <a:srgbClr val="18718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dirty="0">
                <a:latin typeface="+mn-lt"/>
              </a:rPr>
              <a:t>Increasing mobility of homecare givers between member </a:t>
            </a:r>
            <a:r>
              <a:rPr lang="en-US" sz="2000" dirty="0" smtClean="0">
                <a:latin typeface="+mn-lt"/>
              </a:rPr>
              <a:t>states</a:t>
            </a:r>
            <a:endParaRPr lang="de-DE" sz="2000" dirty="0">
              <a:latin typeface="+mn-lt"/>
            </a:endParaRPr>
          </a:p>
          <a:p>
            <a:pPr marL="457200" lvl="0" indent="-457200">
              <a:spcAft>
                <a:spcPts val="1200"/>
              </a:spcAft>
              <a:buClr>
                <a:srgbClr val="18718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dirty="0">
                <a:latin typeface="+mn-lt"/>
              </a:rPr>
              <a:t>A lack of standards and recognition of qualification for homecare givers between member </a:t>
            </a:r>
            <a:r>
              <a:rPr lang="en-US" sz="2000" dirty="0" smtClean="0">
                <a:latin typeface="+mn-lt"/>
              </a:rPr>
              <a:t>states</a:t>
            </a:r>
            <a:endParaRPr lang="de-DE" sz="2000" dirty="0">
              <a:latin typeface="+mn-lt"/>
            </a:endParaRPr>
          </a:p>
          <a:p>
            <a:pPr marL="457200" lvl="0" indent="-457200">
              <a:spcAft>
                <a:spcPts val="1200"/>
              </a:spcAft>
              <a:buClr>
                <a:srgbClr val="18718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dirty="0">
                <a:latin typeface="+mn-lt"/>
              </a:rPr>
              <a:t>An increasing staff shortage in the field of </a:t>
            </a:r>
            <a:r>
              <a:rPr lang="en-US" sz="2000" dirty="0" smtClean="0">
                <a:latin typeface="+mn-lt"/>
              </a:rPr>
              <a:t>homecare</a:t>
            </a:r>
            <a:endParaRPr lang="de-DE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791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44467" y="1238081"/>
            <a:ext cx="535692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187186"/>
                </a:solidFill>
                <a:latin typeface="Calibri"/>
                <a:cs typeface="Calibri"/>
              </a:rPr>
              <a:t>Added Value of ECVET and EQF</a:t>
            </a:r>
            <a:endParaRPr lang="en-US" sz="2000" b="1" i="0" dirty="0" smtClean="0">
              <a:solidFill>
                <a:srgbClr val="187186"/>
              </a:solidFill>
              <a:latin typeface="Calibri"/>
              <a:cs typeface="Calibri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708840" y="3221264"/>
            <a:ext cx="774639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200"/>
              </a:spcAft>
              <a:buClr>
                <a:srgbClr val="187186"/>
              </a:buClr>
              <a:buSzPct val="121000"/>
              <a:buFont typeface="Wingdings" panose="05000000000000000000" pitchFamily="2" charset="2"/>
              <a:buChar char="§"/>
            </a:pPr>
            <a:r>
              <a:rPr lang="en-US" sz="2000" dirty="0">
                <a:latin typeface="+mn-lt"/>
              </a:rPr>
              <a:t>that different levels of training can be </a:t>
            </a:r>
            <a:r>
              <a:rPr lang="en-US" sz="2000" dirty="0" smtClean="0">
                <a:latin typeface="+mn-lt"/>
              </a:rPr>
              <a:t>made transparent; </a:t>
            </a:r>
            <a:endParaRPr lang="de-DE" sz="2000" dirty="0">
              <a:latin typeface="+mn-lt"/>
            </a:endParaRPr>
          </a:p>
          <a:p>
            <a:pPr marL="342900" lvl="0" indent="-342900">
              <a:spcAft>
                <a:spcPts val="1200"/>
              </a:spcAft>
              <a:buClr>
                <a:srgbClr val="187186"/>
              </a:buClr>
              <a:buSzPct val="121000"/>
              <a:buFont typeface="Wingdings" panose="05000000000000000000" pitchFamily="2" charset="2"/>
              <a:buChar char="§"/>
            </a:pPr>
            <a:r>
              <a:rPr lang="en-US" sz="2000" dirty="0">
                <a:latin typeface="+mn-lt"/>
              </a:rPr>
              <a:t>that the different levels can be made comparable;</a:t>
            </a:r>
            <a:endParaRPr lang="de-DE" sz="2000" dirty="0">
              <a:latin typeface="+mn-lt"/>
            </a:endParaRPr>
          </a:p>
          <a:p>
            <a:pPr marL="342900" lvl="0" indent="-342900">
              <a:spcAft>
                <a:spcPts val="1200"/>
              </a:spcAft>
              <a:buClr>
                <a:srgbClr val="187186"/>
              </a:buClr>
              <a:buSzPct val="121000"/>
              <a:buFont typeface="Wingdings" panose="05000000000000000000" pitchFamily="2" charset="2"/>
              <a:buChar char="§"/>
            </a:pPr>
            <a:r>
              <a:rPr lang="en-US" sz="2000" dirty="0">
                <a:latin typeface="+mn-lt"/>
              </a:rPr>
              <a:t>that acquired theoretical and practical competences can be made visible;</a:t>
            </a:r>
            <a:endParaRPr lang="de-DE" sz="2000" dirty="0">
              <a:latin typeface="+mn-lt"/>
            </a:endParaRPr>
          </a:p>
          <a:p>
            <a:pPr marL="342900" lvl="0" indent="-342900">
              <a:spcAft>
                <a:spcPts val="1200"/>
              </a:spcAft>
              <a:buClr>
                <a:srgbClr val="187186"/>
              </a:buClr>
              <a:buSzPct val="121000"/>
              <a:buFont typeface="Wingdings" panose="05000000000000000000" pitchFamily="2" charset="2"/>
              <a:buChar char="§"/>
            </a:pPr>
            <a:r>
              <a:rPr lang="en-US" sz="2000" dirty="0">
                <a:latin typeface="+mn-lt"/>
              </a:rPr>
              <a:t>that a rational for recognition of qualifications is provided and </a:t>
            </a:r>
            <a:endParaRPr lang="de-DE" sz="2000" dirty="0">
              <a:latin typeface="+mn-lt"/>
            </a:endParaRPr>
          </a:p>
          <a:p>
            <a:pPr marL="342900" lvl="0" indent="-342900">
              <a:spcAft>
                <a:spcPts val="1200"/>
              </a:spcAft>
              <a:buClr>
                <a:srgbClr val="187186"/>
              </a:buClr>
              <a:buSzPct val="121000"/>
              <a:buFont typeface="Wingdings" panose="05000000000000000000" pitchFamily="2" charset="2"/>
              <a:buChar char="§"/>
            </a:pPr>
            <a:r>
              <a:rPr lang="en-US" sz="2000" dirty="0">
                <a:latin typeface="+mn-lt"/>
              </a:rPr>
              <a:t>that continuous lifelong learning is supported. </a:t>
            </a:r>
            <a:endParaRPr lang="de-DE" sz="2000" dirty="0">
              <a:latin typeface="+mn-lt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708841" y="2013781"/>
            <a:ext cx="81857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187186"/>
                </a:solidFill>
                <a:latin typeface="+mn-lt"/>
              </a:rPr>
              <a:t>The ECVET </a:t>
            </a:r>
            <a:r>
              <a:rPr lang="en-US" sz="2000" dirty="0">
                <a:solidFill>
                  <a:srgbClr val="187186"/>
                </a:solidFill>
                <a:latin typeface="+mn-lt"/>
              </a:rPr>
              <a:t>system </a:t>
            </a:r>
            <a:r>
              <a:rPr lang="en-US" sz="2000" dirty="0" smtClean="0">
                <a:solidFill>
                  <a:srgbClr val="187186"/>
                </a:solidFill>
                <a:latin typeface="+mn-lt"/>
              </a:rPr>
              <a:t>describes different tasks and </a:t>
            </a:r>
            <a:r>
              <a:rPr lang="en-US" sz="2000" dirty="0">
                <a:solidFill>
                  <a:srgbClr val="187186"/>
                </a:solidFill>
                <a:latin typeface="+mn-lt"/>
              </a:rPr>
              <a:t>different levels of necessary knowledge, capabilities and competencies to fulfill the tasks </a:t>
            </a:r>
            <a:r>
              <a:rPr lang="en-US" sz="2000" dirty="0" smtClean="0">
                <a:solidFill>
                  <a:srgbClr val="187186"/>
                </a:solidFill>
                <a:latin typeface="+mn-lt"/>
              </a:rPr>
              <a:t>assigned, ensuring…</a:t>
            </a:r>
            <a:endParaRPr lang="de-DE" sz="2000" dirty="0">
              <a:solidFill>
                <a:srgbClr val="18718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823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04536" y="1319753"/>
            <a:ext cx="696640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187186"/>
                </a:solidFill>
                <a:latin typeface="Calibri"/>
                <a:cs typeface="Calibri"/>
              </a:rPr>
              <a:t>What makes ECVET and EQF valuable? </a:t>
            </a:r>
            <a:endParaRPr lang="en-US" sz="2000" i="0" dirty="0" smtClean="0">
              <a:solidFill>
                <a:srgbClr val="187186"/>
              </a:solidFill>
              <a:latin typeface="Calibri"/>
              <a:cs typeface="Calibri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44467" y="2554539"/>
            <a:ext cx="7371845" cy="30777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r>
              <a:rPr lang="en-US" sz="2000" dirty="0" smtClean="0">
                <a:latin typeface="Calibri"/>
                <a:cs typeface="Calibri"/>
              </a:rPr>
              <a:t>27 states and 27 education systems prevent international mobility</a:t>
            </a:r>
          </a:p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endParaRPr lang="en-US" sz="2000" i="0" dirty="0" smtClean="0">
              <a:latin typeface="Calibri"/>
              <a:cs typeface="Calibri"/>
            </a:endParaRPr>
          </a:p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r>
              <a:rPr lang="en-US" sz="2000" dirty="0" smtClean="0">
                <a:latin typeface="Calibri"/>
                <a:cs typeface="Calibri"/>
              </a:rPr>
              <a:t>EQF provides permeability from initial training to high level expertise</a:t>
            </a:r>
          </a:p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endParaRPr lang="en-US" sz="2000" dirty="0">
              <a:latin typeface="Calibri"/>
              <a:cs typeface="Calibri"/>
            </a:endParaRPr>
          </a:p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r>
              <a:rPr lang="en-US" sz="2000" dirty="0" smtClean="0">
                <a:latin typeface="Calibri"/>
                <a:cs typeface="Calibri"/>
              </a:rPr>
              <a:t> ECVET opens </a:t>
            </a:r>
            <a:r>
              <a:rPr lang="en-US" sz="2000" smtClean="0">
                <a:latin typeface="Calibri"/>
                <a:cs typeface="Calibri"/>
              </a:rPr>
              <a:t>the </a:t>
            </a:r>
            <a:r>
              <a:rPr lang="en-US" sz="2000" smtClean="0">
                <a:latin typeface="Calibri"/>
                <a:cs typeface="Calibri"/>
              </a:rPr>
              <a:t>education system </a:t>
            </a:r>
            <a:r>
              <a:rPr lang="en-US" sz="2000" dirty="0" smtClean="0">
                <a:latin typeface="Calibri"/>
                <a:cs typeface="Calibri"/>
              </a:rPr>
              <a:t>for vocational training</a:t>
            </a:r>
          </a:p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endParaRPr lang="en-US" sz="2000" i="0" dirty="0">
              <a:latin typeface="Calibri"/>
              <a:cs typeface="Calibri"/>
            </a:endParaRPr>
          </a:p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r>
              <a:rPr lang="en-US" sz="2000" dirty="0" smtClean="0">
                <a:latin typeface="Calibri"/>
                <a:cs typeface="Calibri"/>
              </a:rPr>
              <a:t>Task orientation as basis for qualification oriented payment</a:t>
            </a:r>
          </a:p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endParaRPr lang="en-US" sz="2000" i="0" dirty="0">
              <a:latin typeface="Calibri"/>
              <a:cs typeface="Calibri"/>
            </a:endParaRPr>
          </a:p>
          <a:p>
            <a:pPr marL="342900" indent="-342900">
              <a:buClr>
                <a:srgbClr val="187186"/>
              </a:buClr>
              <a:buSzPct val="120000"/>
              <a:buFont typeface="Wingdings" pitchFamily="2" charset="2"/>
              <a:buChar char="§"/>
            </a:pPr>
            <a:r>
              <a:rPr lang="en-US" sz="2000" dirty="0" smtClean="0">
                <a:latin typeface="Calibri"/>
                <a:cs typeface="Calibri"/>
              </a:rPr>
              <a:t>Reference system for employers and employees</a:t>
            </a:r>
            <a:endParaRPr lang="en-US" sz="2000" i="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685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829372141"/>
              </p:ext>
            </p:extLst>
          </p:nvPr>
        </p:nvGraphicFramePr>
        <p:xfrm>
          <a:off x="720539" y="2019476"/>
          <a:ext cx="6487616" cy="41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704536" y="1319753"/>
            <a:ext cx="696640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187186"/>
                </a:solidFill>
                <a:latin typeface="Calibri"/>
                <a:cs typeface="Calibri"/>
              </a:rPr>
              <a:t>How ECVET Works</a:t>
            </a:r>
            <a:endParaRPr lang="en-US" sz="2000" dirty="0">
              <a:solidFill>
                <a:srgbClr val="18718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31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04536" y="1046628"/>
            <a:ext cx="696640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187186"/>
                </a:solidFill>
                <a:latin typeface="Calibri"/>
                <a:cs typeface="Calibri"/>
              </a:rPr>
              <a:t>IECVET within EQF</a:t>
            </a:r>
            <a:endParaRPr lang="en-US" sz="2000" dirty="0">
              <a:solidFill>
                <a:srgbClr val="187186"/>
              </a:solidFill>
              <a:latin typeface="Calibri"/>
              <a:cs typeface="Calibri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782162" y="2085410"/>
            <a:ext cx="7502851" cy="4005388"/>
            <a:chOff x="558874" y="1658717"/>
            <a:chExt cx="8191591" cy="4469939"/>
          </a:xfrm>
        </p:grpSpPr>
        <p:graphicFrame>
          <p:nvGraphicFramePr>
            <p:cNvPr id="4" name="Diagramm 3"/>
            <p:cNvGraphicFramePr/>
            <p:nvPr/>
          </p:nvGraphicFramePr>
          <p:xfrm>
            <a:off x="1567542" y="2064656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Textfeld 4"/>
            <p:cNvSpPr txBox="1"/>
            <p:nvPr/>
          </p:nvSpPr>
          <p:spPr>
            <a:xfrm>
              <a:off x="4235244" y="1658717"/>
              <a:ext cx="753446" cy="3778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 smtClean="0"/>
                <a:t>EQF</a:t>
              </a:r>
              <a:endParaRPr lang="de-DE" sz="1600" dirty="0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5857497" y="1658717"/>
              <a:ext cx="2892968" cy="3778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 smtClean="0"/>
                <a:t>International Curricula</a:t>
              </a:r>
              <a:endParaRPr lang="de-DE" sz="1600" dirty="0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558874" y="1658717"/>
              <a:ext cx="2670629" cy="3778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 smtClean="0"/>
                <a:t>Reference-Curriculum</a:t>
              </a:r>
              <a:endParaRPr lang="de-DE" sz="1600" dirty="0"/>
            </a:p>
          </p:txBody>
        </p:sp>
        <p:sp>
          <p:nvSpPr>
            <p:cNvPr id="8" name="Rechteck 7"/>
            <p:cNvSpPr/>
            <p:nvPr/>
          </p:nvSpPr>
          <p:spPr>
            <a:xfrm>
              <a:off x="694481" y="2395956"/>
              <a:ext cx="1932605" cy="2095018"/>
            </a:xfrm>
            <a:prstGeom prst="rect">
              <a:avLst/>
            </a:prstGeom>
            <a:solidFill>
              <a:srgbClr val="18718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 smtClean="0">
                  <a:solidFill>
                    <a:schemeClr val="bg1"/>
                  </a:solidFill>
                </a:rPr>
                <a:t>Reference </a:t>
              </a:r>
              <a:r>
                <a:rPr lang="de-DE" sz="1600" dirty="0" err="1" smtClean="0">
                  <a:solidFill>
                    <a:schemeClr val="bg1"/>
                  </a:solidFill>
                </a:rPr>
                <a:t>curiculum</a:t>
              </a:r>
              <a:r>
                <a:rPr lang="de-DE" sz="1600" dirty="0" smtClean="0">
                  <a:solidFill>
                    <a:schemeClr val="bg1"/>
                  </a:solidFill>
                </a:rPr>
                <a:t> </a:t>
              </a:r>
              <a:endParaRPr lang="de-DE" sz="16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de-DE" sz="1600" dirty="0" smtClean="0">
                  <a:solidFill>
                    <a:schemeClr val="bg1"/>
                  </a:solidFill>
                </a:rPr>
                <a:t>64 </a:t>
              </a:r>
              <a:r>
                <a:rPr lang="de-DE" sz="1600" dirty="0" smtClean="0">
                  <a:solidFill>
                    <a:schemeClr val="bg1"/>
                  </a:solidFill>
                </a:rPr>
                <a:t>CP</a:t>
              </a:r>
              <a:endParaRPr lang="de-DE" sz="1600" dirty="0">
                <a:solidFill>
                  <a:schemeClr val="bg1"/>
                </a:solidFill>
              </a:endParaRPr>
            </a:p>
          </p:txBody>
        </p:sp>
        <p:sp>
          <p:nvSpPr>
            <p:cNvPr id="9" name="Rechteck 8"/>
            <p:cNvSpPr/>
            <p:nvPr/>
          </p:nvSpPr>
          <p:spPr>
            <a:xfrm>
              <a:off x="6002806" y="2067739"/>
              <a:ext cx="2171815" cy="362946"/>
            </a:xfrm>
            <a:prstGeom prst="rect">
              <a:avLst/>
            </a:prstGeom>
            <a:solidFill>
              <a:srgbClr val="18718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358775" algn="l"/>
                </a:tabLst>
              </a:pPr>
              <a:r>
                <a:rPr lang="de-DE" sz="1600" dirty="0" smtClean="0"/>
                <a:t>	Country B 13 CP</a:t>
              </a:r>
              <a:endParaRPr lang="de-DE" sz="1600" dirty="0"/>
            </a:p>
          </p:txBody>
        </p:sp>
        <p:sp>
          <p:nvSpPr>
            <p:cNvPr id="10" name="Rechteck 9"/>
            <p:cNvSpPr/>
            <p:nvPr/>
          </p:nvSpPr>
          <p:spPr>
            <a:xfrm>
              <a:off x="6002806" y="2602102"/>
              <a:ext cx="2171815" cy="362946"/>
            </a:xfrm>
            <a:prstGeom prst="rect">
              <a:avLst/>
            </a:prstGeom>
            <a:solidFill>
              <a:srgbClr val="18718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358775" algn="l"/>
                </a:tabLst>
              </a:pPr>
              <a:r>
                <a:rPr lang="de-DE" sz="1600" dirty="0" smtClean="0"/>
                <a:t>	Country C 51 CP</a:t>
              </a:r>
              <a:endParaRPr lang="de-DE" sz="1600" dirty="0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6002806" y="4166613"/>
              <a:ext cx="2171815" cy="362946"/>
            </a:xfrm>
            <a:prstGeom prst="rect">
              <a:avLst/>
            </a:prstGeom>
            <a:solidFill>
              <a:srgbClr val="18718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358775" algn="l"/>
                </a:tabLst>
              </a:pPr>
              <a:r>
                <a:rPr lang="de-DE" sz="1600" dirty="0" smtClean="0"/>
                <a:t>	Country D 204 CP</a:t>
              </a:r>
              <a:endParaRPr lang="de-DE" sz="1600" dirty="0"/>
            </a:p>
          </p:txBody>
        </p:sp>
        <p:cxnSp>
          <p:nvCxnSpPr>
            <p:cNvPr id="12" name="Gerade Verbindung mit Pfeil 11"/>
            <p:cNvCxnSpPr/>
            <p:nvPr/>
          </p:nvCxnSpPr>
          <p:spPr>
            <a:xfrm>
              <a:off x="2731625" y="3333509"/>
              <a:ext cx="1388962" cy="1588"/>
            </a:xfrm>
            <a:prstGeom prst="straightConnector1">
              <a:avLst/>
            </a:prstGeom>
            <a:ln w="41275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/>
          </p:nvCxnSpPr>
          <p:spPr>
            <a:xfrm>
              <a:off x="5025342" y="2233914"/>
              <a:ext cx="937549" cy="0"/>
            </a:xfrm>
            <a:prstGeom prst="line">
              <a:avLst/>
            </a:prstGeom>
            <a:ln w="412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/>
          </p:nvCxnSpPr>
          <p:spPr>
            <a:xfrm>
              <a:off x="5025342" y="2745129"/>
              <a:ext cx="937549" cy="0"/>
            </a:xfrm>
            <a:prstGeom prst="line">
              <a:avLst/>
            </a:prstGeom>
            <a:ln w="412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>
              <a:off x="5025342" y="4332790"/>
              <a:ext cx="937549" cy="0"/>
            </a:xfrm>
            <a:prstGeom prst="line">
              <a:avLst/>
            </a:prstGeom>
            <a:ln w="412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93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45762"/>
            <a:ext cx="6062353" cy="4339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704536" y="1297103"/>
            <a:ext cx="696640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rgbClr val="187186"/>
              </a:buClr>
              <a:buSzPct val="120000"/>
            </a:pPr>
            <a:r>
              <a:rPr lang="en-US" sz="2000" dirty="0" smtClean="0">
                <a:solidFill>
                  <a:srgbClr val="187186"/>
                </a:solidFill>
                <a:latin typeface="Calibri"/>
                <a:cs typeface="Calibri"/>
              </a:rPr>
              <a:t>SWOT Analysis of IQEA within ECVET</a:t>
            </a:r>
            <a:endParaRPr lang="en-US" sz="2000" dirty="0">
              <a:solidFill>
                <a:srgbClr val="18718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677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04536" y="1297103"/>
            <a:ext cx="696640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rgbClr val="187186"/>
              </a:buClr>
              <a:buSzPct val="120000"/>
            </a:pPr>
            <a:r>
              <a:rPr lang="en-US" sz="2000" dirty="0" smtClean="0">
                <a:solidFill>
                  <a:srgbClr val="187186"/>
                </a:solidFill>
                <a:latin typeface="Calibri"/>
                <a:cs typeface="Calibri"/>
              </a:rPr>
              <a:t>How IQEA has addressed </a:t>
            </a:r>
            <a:r>
              <a:rPr lang="en-US" sz="2000" dirty="0">
                <a:solidFill>
                  <a:srgbClr val="187186"/>
                </a:solidFill>
                <a:latin typeface="Calibri"/>
                <a:cs typeface="Calibri"/>
              </a:rPr>
              <a:t>t</a:t>
            </a:r>
            <a:r>
              <a:rPr lang="en-US" sz="2000" dirty="0" smtClean="0">
                <a:solidFill>
                  <a:srgbClr val="187186"/>
                </a:solidFill>
                <a:latin typeface="Calibri"/>
                <a:cs typeface="Calibri"/>
              </a:rPr>
              <a:t>he Challenges </a:t>
            </a:r>
            <a:endParaRPr lang="en-US" sz="2000" dirty="0">
              <a:solidFill>
                <a:srgbClr val="187186"/>
              </a:solidFill>
              <a:latin typeface="Calibri"/>
              <a:cs typeface="Calibri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744466" y="2329435"/>
            <a:ext cx="782951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1200"/>
              </a:spcAft>
              <a:buClr>
                <a:srgbClr val="18718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The elderly people receive improved support</a:t>
            </a:r>
          </a:p>
          <a:p>
            <a:pPr marL="457200" lvl="0" indent="-457200">
              <a:spcAft>
                <a:spcPts val="1200"/>
              </a:spcAft>
              <a:buClr>
                <a:srgbClr val="18718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Increased qualification </a:t>
            </a:r>
            <a:r>
              <a:rPr lang="en-US" sz="2000" dirty="0">
                <a:latin typeface="+mn-lt"/>
              </a:rPr>
              <a:t>for homecare </a:t>
            </a:r>
            <a:r>
              <a:rPr lang="en-US" sz="2000" dirty="0" smtClean="0">
                <a:latin typeface="+mn-lt"/>
              </a:rPr>
              <a:t>givers provides employment opportunities</a:t>
            </a:r>
          </a:p>
          <a:p>
            <a:pPr marL="457200" lvl="0" indent="-457200">
              <a:spcAft>
                <a:spcPts val="1200"/>
              </a:spcAft>
              <a:buClr>
                <a:srgbClr val="18718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A qualification standard can be established between </a:t>
            </a:r>
            <a:r>
              <a:rPr lang="en-US" sz="2000" dirty="0">
                <a:latin typeface="+mn-lt"/>
              </a:rPr>
              <a:t>European member </a:t>
            </a:r>
            <a:r>
              <a:rPr lang="en-US" sz="2000" dirty="0" smtClean="0">
                <a:latin typeface="+mn-lt"/>
              </a:rPr>
              <a:t>states</a:t>
            </a:r>
            <a:endParaRPr lang="de-DE" sz="2000" dirty="0">
              <a:latin typeface="+mn-lt"/>
            </a:endParaRPr>
          </a:p>
          <a:p>
            <a:pPr marL="457200" lvl="0" indent="-457200">
              <a:spcAft>
                <a:spcPts val="1200"/>
              </a:spcAft>
              <a:buClr>
                <a:srgbClr val="18718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dirty="0">
                <a:latin typeface="+mn-lt"/>
              </a:rPr>
              <a:t>M</a:t>
            </a:r>
            <a:r>
              <a:rPr lang="en-US" sz="2000" dirty="0" smtClean="0">
                <a:latin typeface="+mn-lt"/>
              </a:rPr>
              <a:t>obility </a:t>
            </a:r>
            <a:r>
              <a:rPr lang="en-US" sz="2000" dirty="0">
                <a:latin typeface="+mn-lt"/>
              </a:rPr>
              <a:t>of homecare givers </a:t>
            </a:r>
            <a:r>
              <a:rPr lang="en-US" sz="2000" dirty="0" smtClean="0">
                <a:latin typeface="+mn-lt"/>
              </a:rPr>
              <a:t>within and between </a:t>
            </a:r>
            <a:r>
              <a:rPr lang="en-US" sz="2000" dirty="0">
                <a:latin typeface="+mn-lt"/>
              </a:rPr>
              <a:t>member </a:t>
            </a:r>
            <a:r>
              <a:rPr lang="en-US" sz="2000" dirty="0" smtClean="0">
                <a:latin typeface="+mn-lt"/>
              </a:rPr>
              <a:t>states is supported</a:t>
            </a:r>
            <a:endParaRPr lang="de-DE" sz="2000" dirty="0">
              <a:latin typeface="+mn-lt"/>
            </a:endParaRPr>
          </a:p>
          <a:p>
            <a:pPr marL="457200" lvl="0" indent="-457200">
              <a:spcAft>
                <a:spcPts val="1200"/>
              </a:spcAft>
              <a:buClr>
                <a:srgbClr val="18718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Therefore staff shortage can be </a:t>
            </a:r>
            <a:r>
              <a:rPr lang="en-US" sz="2000" dirty="0" err="1" smtClean="0">
                <a:latin typeface="+mn-lt"/>
              </a:rPr>
              <a:t>adressed</a:t>
            </a:r>
            <a:r>
              <a:rPr lang="en-US" sz="2000" dirty="0" smtClean="0">
                <a:latin typeface="+mn-lt"/>
              </a:rPr>
              <a:t> reasonably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519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AT_Praesentation16_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r">
          <a:defRPr sz="1600" b="1" i="0" dirty="0" smtClean="0">
            <a:solidFill>
              <a:schemeClr val="bg1"/>
            </a:solidFill>
            <a:latin typeface="Calibri"/>
            <a:cs typeface="Calibri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Folgeseite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r">
          <a:defRPr sz="1600" b="1" i="0" dirty="0" smtClean="0">
            <a:solidFill>
              <a:schemeClr val="bg1"/>
            </a:solidFill>
            <a:latin typeface="Calibri"/>
            <a:cs typeface="Calibri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Folgeseite_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r">
          <a:defRPr sz="1600" b="1" i="0" dirty="0" smtClean="0">
            <a:solidFill>
              <a:schemeClr val="bg1"/>
            </a:solidFill>
            <a:latin typeface="Calibri"/>
            <a:cs typeface="Calibri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Folgeseite_03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IAT_Praesentation16_9</Template>
  <TotalTime>0</TotalTime>
  <Words>446</Words>
  <Application>Microsoft Office PowerPoint</Application>
  <PresentationFormat>Bildschirmpräsentation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IAT_Praesentation16_9</vt:lpstr>
      <vt:lpstr>Folgeseite_01</vt:lpstr>
      <vt:lpstr>Folgeseite_02</vt:lpstr>
      <vt:lpstr>Folgeseite_03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Anna Nimako-Doffour</dc:creator>
  <cp:lastModifiedBy>Robert</cp:lastModifiedBy>
  <cp:revision>52</cp:revision>
  <dcterms:created xsi:type="dcterms:W3CDTF">2012-05-15T13:30:00Z</dcterms:created>
  <dcterms:modified xsi:type="dcterms:W3CDTF">2013-10-22T05:12:42Z</dcterms:modified>
</cp:coreProperties>
</file>